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Montserrat" panose="020B0604020202020204" charset="0"/>
      <p:regular r:id="rId51"/>
      <p:bold r:id="rId52"/>
      <p:italic r:id="rId53"/>
      <p:boldItalic r:id="rId54"/>
    </p:embeddedFont>
    <p:embeddedFont>
      <p:font typeface="Lato" panose="020B060402020202020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I need to look back at the italic part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800100" lvl="0" indent="-301625" algn="just" rtl="0">
              <a:lnSpc>
                <a:spcPct val="171429"/>
              </a:lnSpc>
              <a:spcBef>
                <a:spcPts val="0"/>
              </a:spcBef>
              <a:spcAft>
                <a:spcPts val="0"/>
              </a:spcAft>
              <a:buSzPts val="1150"/>
              <a:buChar char="●"/>
            </a:pPr>
            <a:r>
              <a:rPr lang="en" sz="1150" b="1">
                <a:highlight>
                  <a:srgbClr val="FFFFFF"/>
                </a:highlight>
              </a:rPr>
              <a:t>&lt;0 </a:t>
            </a:r>
            <a:r>
              <a:rPr lang="en" sz="1150">
                <a:highlight>
                  <a:srgbClr val="FFFFFF"/>
                </a:highlight>
              </a:rPr>
              <a:t>fail to create child (new) process</a:t>
            </a:r>
            <a:endParaRPr sz="1150">
              <a:highlight>
                <a:srgbClr val="FFFFFF"/>
              </a:highlight>
            </a:endParaRPr>
          </a:p>
          <a:p>
            <a:pPr marL="800100" lvl="0" indent="-301625" algn="just" rtl="0">
              <a:lnSpc>
                <a:spcPct val="171429"/>
              </a:lnSpc>
              <a:spcBef>
                <a:spcPts val="0"/>
              </a:spcBef>
              <a:spcAft>
                <a:spcPts val="0"/>
              </a:spcAft>
              <a:buSzPts val="1150"/>
              <a:buChar char="●"/>
            </a:pPr>
            <a:r>
              <a:rPr lang="en" sz="1150" b="1">
                <a:highlight>
                  <a:srgbClr val="FFFFFF"/>
                </a:highlight>
              </a:rPr>
              <a:t>=0 </a:t>
            </a:r>
            <a:r>
              <a:rPr lang="en" sz="1150">
                <a:highlight>
                  <a:srgbClr val="FFFFFF"/>
                </a:highlight>
              </a:rPr>
              <a:t>for child process</a:t>
            </a:r>
            <a:endParaRPr sz="1150">
              <a:highlight>
                <a:srgbClr val="FFFFFF"/>
              </a:highlight>
            </a:endParaRPr>
          </a:p>
          <a:p>
            <a:pPr marL="800100" lvl="0" indent="-301625" algn="just" rtl="0">
              <a:lnSpc>
                <a:spcPct val="171429"/>
              </a:lnSpc>
              <a:spcBef>
                <a:spcPts val="0"/>
              </a:spcBef>
              <a:spcAft>
                <a:spcPts val="0"/>
              </a:spcAft>
              <a:buSzPts val="1150"/>
              <a:buChar char="●"/>
            </a:pPr>
            <a:r>
              <a:rPr lang="en" sz="1150" b="1">
                <a:highlight>
                  <a:srgbClr val="FFFFFF"/>
                </a:highlight>
              </a:rPr>
              <a:t>&gt;0 </a:t>
            </a:r>
            <a:r>
              <a:rPr lang="en" sz="1150">
                <a:highlight>
                  <a:srgbClr val="FFFFFF"/>
                </a:highlight>
              </a:rPr>
              <a:t>i.e process ID of the child process to the parent process. When &gt;0 parent process will execute.</a:t>
            </a:r>
            <a:endParaRPr sz="1150">
              <a:highlight>
                <a:srgbClr val="FFFFFF"/>
              </a:highlight>
            </a:endParaRPr>
          </a:p>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https://users.cs.cf.ac.uk/Dave.Marshall/C/node24.html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 name="Shape 3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https://users.cs.cf.ac.uk/Dave.Marshall/C/node24.html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6" name="Shape 4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#include &lt;sys/types.h&gt;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1" name="Shape 4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Hint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2" name="Shape 4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7" name="Shape 5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We’ll make the ending better lol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wrap="square" lIns="91425" tIns="91425" rIns="91425" bIns="91425" anchor="t" anchorCtr="0"/>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p:nvPr>
        </p:nvSpPr>
        <p:spPr>
          <a:xfrm>
            <a:off x="823850" y="1284675"/>
            <a:ext cx="4776000" cy="1300800"/>
          </a:xfrm>
          <a:prstGeom prst="rect">
            <a:avLst/>
          </a:prstGeom>
        </p:spPr>
        <p:txBody>
          <a:bodyPr wrap="square" lIns="91425" tIns="91425" rIns="91425" bIns="91425" anchor="t" anchorCtr="0"/>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
        <p:nvSpPr>
          <p:cNvPr id="126" name="Shape 126"/>
          <p:cNvSpPr txBox="1">
            <a:spLocks noGrp="1"/>
          </p:cNvSpPr>
          <p:nvPr>
            <p:ph type="body" idx="1"/>
          </p:nvPr>
        </p:nvSpPr>
        <p:spPr>
          <a:xfrm>
            <a:off x="823850" y="2643124"/>
            <a:ext cx="4776000" cy="1218900"/>
          </a:xfrm>
          <a:prstGeom prst="rect">
            <a:avLst/>
          </a:prstGeom>
        </p:spPr>
        <p:txBody>
          <a:bodyPr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130"/>
        <p:cNvGrpSpPr/>
        <p:nvPr/>
      </p:nvGrpSpPr>
      <p:grpSpPr>
        <a:xfrm>
          <a:off x="0" y="0"/>
          <a:ext cx="0" cy="0"/>
          <a:chOff x="0" y="0"/>
          <a:chExt cx="0" cy="0"/>
        </a:xfrm>
      </p:grpSpPr>
      <p:pic>
        <p:nvPicPr>
          <p:cNvPr id="131" name="Shape 131" descr="Celestia-R1---OverlayContentHD.png"/>
          <p:cNvPicPr preferRelativeResize="0"/>
          <p:nvPr/>
        </p:nvPicPr>
        <p:blipFill rotWithShape="1">
          <a:blip r:embed="rId2">
            <a:alphaModFix/>
          </a:blip>
          <a:srcRect/>
          <a:stretch/>
        </p:blipFill>
        <p:spPr>
          <a:xfrm>
            <a:off x="0" y="0"/>
            <a:ext cx="9141600" cy="5142300"/>
          </a:xfrm>
          <a:prstGeom prst="rect">
            <a:avLst/>
          </a:prstGeom>
          <a:noFill/>
          <a:ln>
            <a:noFill/>
          </a:ln>
        </p:spPr>
      </p:pic>
      <p:sp>
        <p:nvSpPr>
          <p:cNvPr id="132" name="Shape 132"/>
          <p:cNvSpPr txBox="1">
            <a:spLocks noGrp="1"/>
          </p:cNvSpPr>
          <p:nvPr>
            <p:ph type="title"/>
          </p:nvPr>
        </p:nvSpPr>
        <p:spPr>
          <a:xfrm>
            <a:off x="514350" y="2481436"/>
            <a:ext cx="7598700" cy="1101600"/>
          </a:xfrm>
          <a:prstGeom prst="rect">
            <a:avLst/>
          </a:prstGeom>
          <a:noFill/>
          <a:ln>
            <a:noFill/>
          </a:ln>
        </p:spPr>
        <p:txBody>
          <a:bodyPr wrap="square" lIns="91425" tIns="91425" rIns="91425" bIns="91425" anchor="b" anchorCtr="0"/>
          <a:lstStyle>
            <a:lvl1pPr marL="0" marR="0" lvl="0" indent="0" algn="l" rtl="0">
              <a:spcBef>
                <a:spcPts val="0"/>
              </a:spcBef>
              <a:spcAft>
                <a:spcPts val="0"/>
              </a:spcAft>
              <a:buClr>
                <a:schemeClr val="lt1"/>
              </a:buClr>
              <a:buSzPts val="2800"/>
              <a:buFont typeface="Calibri"/>
              <a:buNone/>
              <a:defRPr sz="3000" b="0" i="0" u="none" strike="noStrike" cap="none">
                <a:solidFill>
                  <a:schemeClr val="lt1"/>
                </a:solidFill>
                <a:latin typeface="Calibri"/>
                <a:ea typeface="Calibri"/>
                <a:cs typeface="Calibri"/>
                <a:sym typeface="Calibri"/>
              </a:defRPr>
            </a:lvl1pPr>
            <a:lvl2pPr marL="0" marR="0" lvl="1" indent="0" algn="l" rtl="0">
              <a:spcBef>
                <a:spcPts val="0"/>
              </a:spcBef>
              <a:spcAft>
                <a:spcPts val="0"/>
              </a:spcAft>
              <a:buSzPts val="2800"/>
              <a:buNone/>
              <a:defRPr sz="1400" b="0" i="0" u="none" strike="noStrike" cap="none">
                <a:solidFill>
                  <a:schemeClr val="lt2"/>
                </a:solidFill>
              </a:defRPr>
            </a:lvl2pPr>
            <a:lvl3pPr marL="0" marR="0" lvl="2" indent="0" algn="l" rtl="0">
              <a:spcBef>
                <a:spcPts val="0"/>
              </a:spcBef>
              <a:spcAft>
                <a:spcPts val="0"/>
              </a:spcAft>
              <a:buSzPts val="2800"/>
              <a:buNone/>
              <a:defRPr sz="1400" b="0" i="0" u="none" strike="noStrike" cap="none">
                <a:solidFill>
                  <a:schemeClr val="lt2"/>
                </a:solidFill>
              </a:defRPr>
            </a:lvl3pPr>
            <a:lvl4pPr marL="0" marR="0" lvl="3" indent="0" algn="l" rtl="0">
              <a:spcBef>
                <a:spcPts val="0"/>
              </a:spcBef>
              <a:spcAft>
                <a:spcPts val="0"/>
              </a:spcAft>
              <a:buSzPts val="2800"/>
              <a:buNone/>
              <a:defRPr sz="1400" b="0" i="0" u="none" strike="noStrike" cap="none">
                <a:solidFill>
                  <a:schemeClr val="lt2"/>
                </a:solidFill>
              </a:defRPr>
            </a:lvl4pPr>
            <a:lvl5pPr marL="0" marR="0" lvl="4" indent="0" algn="l" rtl="0">
              <a:spcBef>
                <a:spcPts val="0"/>
              </a:spcBef>
              <a:spcAft>
                <a:spcPts val="0"/>
              </a:spcAft>
              <a:buSzPts val="2800"/>
              <a:buNone/>
              <a:defRPr sz="1400" b="0" i="0" u="none" strike="noStrike" cap="none">
                <a:solidFill>
                  <a:schemeClr val="lt2"/>
                </a:solidFill>
              </a:defRPr>
            </a:lvl5pPr>
            <a:lvl6pPr marL="0" marR="0" lvl="5" indent="0" algn="l" rtl="0">
              <a:spcBef>
                <a:spcPts val="0"/>
              </a:spcBef>
              <a:spcAft>
                <a:spcPts val="0"/>
              </a:spcAft>
              <a:buSzPts val="2800"/>
              <a:buNone/>
              <a:defRPr sz="1400" b="0" i="0" u="none" strike="noStrike" cap="none">
                <a:solidFill>
                  <a:schemeClr val="lt2"/>
                </a:solidFill>
              </a:defRPr>
            </a:lvl6pPr>
            <a:lvl7pPr marL="0" marR="0" lvl="6" indent="0" algn="l" rtl="0">
              <a:spcBef>
                <a:spcPts val="0"/>
              </a:spcBef>
              <a:spcAft>
                <a:spcPts val="0"/>
              </a:spcAft>
              <a:buSzPts val="2800"/>
              <a:buNone/>
              <a:defRPr sz="1400" b="0" i="0" u="none" strike="noStrike" cap="none">
                <a:solidFill>
                  <a:schemeClr val="lt2"/>
                </a:solidFill>
              </a:defRPr>
            </a:lvl7pPr>
            <a:lvl8pPr marL="0" marR="0" lvl="7" indent="0" algn="l" rtl="0">
              <a:spcBef>
                <a:spcPts val="0"/>
              </a:spcBef>
              <a:spcAft>
                <a:spcPts val="0"/>
              </a:spcAft>
              <a:buSzPts val="2800"/>
              <a:buNone/>
              <a:defRPr sz="1400" b="0" i="0" u="none" strike="noStrike" cap="none">
                <a:solidFill>
                  <a:schemeClr val="lt2"/>
                </a:solidFill>
              </a:defRPr>
            </a:lvl8pPr>
            <a:lvl9pPr marL="0" marR="0" lvl="8" indent="0" algn="l" rtl="0">
              <a:spcBef>
                <a:spcPts val="0"/>
              </a:spcBef>
              <a:spcAft>
                <a:spcPts val="0"/>
              </a:spcAft>
              <a:buSzPts val="2800"/>
              <a:buNone/>
              <a:defRPr sz="1400" b="0" i="0" u="none" strike="noStrike" cap="none">
                <a:solidFill>
                  <a:schemeClr val="lt2"/>
                </a:solidFill>
              </a:defRPr>
            </a:lvl9pPr>
          </a:lstStyle>
          <a:p>
            <a:endParaRPr/>
          </a:p>
        </p:txBody>
      </p:sp>
      <p:sp>
        <p:nvSpPr>
          <p:cNvPr id="133" name="Shape 133"/>
          <p:cNvSpPr txBox="1">
            <a:spLocks noGrp="1"/>
          </p:cNvSpPr>
          <p:nvPr>
            <p:ph type="body" idx="1"/>
          </p:nvPr>
        </p:nvSpPr>
        <p:spPr>
          <a:xfrm>
            <a:off x="514349" y="3583036"/>
            <a:ext cx="7598700" cy="645300"/>
          </a:xfrm>
          <a:prstGeom prst="rect">
            <a:avLst/>
          </a:prstGeom>
          <a:noFill/>
          <a:ln>
            <a:noFill/>
          </a:ln>
        </p:spPr>
        <p:txBody>
          <a:bodyPr wrap="square" lIns="91425" tIns="91425" rIns="91425" bIns="91425" anchor="t" anchorCtr="0"/>
          <a:lstStyle>
            <a:lvl1pPr marL="457200" marR="0" lvl="0" indent="-228600" algn="l" rtl="0">
              <a:spcBef>
                <a:spcPts val="0"/>
              </a:spcBef>
              <a:spcAft>
                <a:spcPts val="0"/>
              </a:spcAft>
              <a:buClr>
                <a:schemeClr val="lt1"/>
              </a:buClr>
              <a:buSzPts val="1300"/>
              <a:buFont typeface="Arial"/>
              <a:buNone/>
              <a:defRPr sz="1500" b="0" i="0" u="none" strike="noStrike" cap="none">
                <a:solidFill>
                  <a:schemeClr val="lt1"/>
                </a:solidFill>
                <a:latin typeface="Calibri"/>
                <a:ea typeface="Calibri"/>
                <a:cs typeface="Calibri"/>
                <a:sym typeface="Calibri"/>
              </a:defRPr>
            </a:lvl1pPr>
            <a:lvl2pPr marL="914400" marR="0" lvl="1" indent="-228600" algn="l" rtl="0">
              <a:spcBef>
                <a:spcPts val="800"/>
              </a:spcBef>
              <a:spcAft>
                <a:spcPts val="0"/>
              </a:spcAft>
              <a:buClr>
                <a:schemeClr val="lt1"/>
              </a:buClr>
              <a:buSzPts val="1100"/>
              <a:buFont typeface="Arial"/>
              <a:buNone/>
              <a:defRPr sz="1400" b="0" i="0" u="none" strike="noStrike" cap="none">
                <a:solidFill>
                  <a:schemeClr val="lt1"/>
                </a:solidFill>
                <a:latin typeface="Calibri"/>
                <a:ea typeface="Calibri"/>
                <a:cs typeface="Calibri"/>
                <a:sym typeface="Calibri"/>
              </a:defRPr>
            </a:lvl2pPr>
            <a:lvl3pPr marL="1371600" marR="0" lvl="2" indent="-228600" algn="l" rtl="0">
              <a:spcBef>
                <a:spcPts val="800"/>
              </a:spcBef>
              <a:spcAft>
                <a:spcPts val="0"/>
              </a:spcAft>
              <a:buClr>
                <a:schemeClr val="lt1"/>
              </a:buClr>
              <a:buSzPts val="1100"/>
              <a:buFont typeface="Arial"/>
              <a:buNone/>
              <a:defRPr sz="1200" b="0" i="0" u="none" strike="noStrike" cap="none">
                <a:solidFill>
                  <a:schemeClr val="lt1"/>
                </a:solidFill>
                <a:latin typeface="Calibri"/>
                <a:ea typeface="Calibri"/>
                <a:cs typeface="Calibri"/>
                <a:sym typeface="Calibri"/>
              </a:defRPr>
            </a:lvl3pPr>
            <a:lvl4pPr marL="1828800" marR="0" lvl="3" indent="-228600" algn="l" rtl="0">
              <a:spcBef>
                <a:spcPts val="800"/>
              </a:spcBef>
              <a:spcAft>
                <a:spcPts val="0"/>
              </a:spcAft>
              <a:buClr>
                <a:schemeClr val="lt1"/>
              </a:buClr>
              <a:buSzPts val="1100"/>
              <a:buFont typeface="Arial"/>
              <a:buNone/>
              <a:defRPr sz="1100" b="0" i="0" u="none" strike="noStrike" cap="none">
                <a:solidFill>
                  <a:schemeClr val="lt1"/>
                </a:solidFill>
                <a:latin typeface="Calibri"/>
                <a:ea typeface="Calibri"/>
                <a:cs typeface="Calibri"/>
                <a:sym typeface="Calibri"/>
              </a:defRPr>
            </a:lvl4pPr>
            <a:lvl5pPr marL="2286000" marR="0" lvl="4" indent="-228600" algn="l" rtl="0">
              <a:spcBef>
                <a:spcPts val="800"/>
              </a:spcBef>
              <a:spcAft>
                <a:spcPts val="0"/>
              </a:spcAft>
              <a:buClr>
                <a:schemeClr val="lt1"/>
              </a:buClr>
              <a:buSzPts val="1100"/>
              <a:buFont typeface="Arial"/>
              <a:buNone/>
              <a:defRPr sz="1100" b="0" i="0" u="none" strike="noStrike" cap="none">
                <a:solidFill>
                  <a:schemeClr val="lt1"/>
                </a:solidFill>
                <a:latin typeface="Calibri"/>
                <a:ea typeface="Calibri"/>
                <a:cs typeface="Calibri"/>
                <a:sym typeface="Calibri"/>
              </a:defRPr>
            </a:lvl5pPr>
            <a:lvl6pPr marL="2743200" marR="0" lvl="5" indent="-228600" algn="l" rtl="0">
              <a:spcBef>
                <a:spcPts val="800"/>
              </a:spcBef>
              <a:spcAft>
                <a:spcPts val="0"/>
              </a:spcAft>
              <a:buClr>
                <a:schemeClr val="lt1"/>
              </a:buClr>
              <a:buSzPts val="1100"/>
              <a:buFont typeface="Arial"/>
              <a:buNone/>
              <a:defRPr sz="1100" b="0" i="0" u="none" strike="noStrike" cap="none">
                <a:solidFill>
                  <a:schemeClr val="lt1"/>
                </a:solidFill>
                <a:latin typeface="Calibri"/>
                <a:ea typeface="Calibri"/>
                <a:cs typeface="Calibri"/>
                <a:sym typeface="Calibri"/>
              </a:defRPr>
            </a:lvl6pPr>
            <a:lvl7pPr marL="3200400" marR="0" lvl="6" indent="-228600" algn="l" rtl="0">
              <a:spcBef>
                <a:spcPts val="800"/>
              </a:spcBef>
              <a:spcAft>
                <a:spcPts val="0"/>
              </a:spcAft>
              <a:buClr>
                <a:schemeClr val="lt1"/>
              </a:buClr>
              <a:buSzPts val="1100"/>
              <a:buFont typeface="Arial"/>
              <a:buNone/>
              <a:defRPr sz="1100" b="0" i="0" u="none" strike="noStrike" cap="none">
                <a:solidFill>
                  <a:schemeClr val="lt1"/>
                </a:solidFill>
                <a:latin typeface="Calibri"/>
                <a:ea typeface="Calibri"/>
                <a:cs typeface="Calibri"/>
                <a:sym typeface="Calibri"/>
              </a:defRPr>
            </a:lvl7pPr>
            <a:lvl8pPr marL="3657600" marR="0" lvl="7" indent="-228600" algn="l" rtl="0">
              <a:spcBef>
                <a:spcPts val="800"/>
              </a:spcBef>
              <a:spcAft>
                <a:spcPts val="0"/>
              </a:spcAft>
              <a:buClr>
                <a:schemeClr val="lt1"/>
              </a:buClr>
              <a:buSzPts val="1100"/>
              <a:buFont typeface="Arial"/>
              <a:buNone/>
              <a:defRPr sz="1100" b="0" i="0" u="none" strike="noStrike" cap="none">
                <a:solidFill>
                  <a:schemeClr val="lt1"/>
                </a:solidFill>
                <a:latin typeface="Calibri"/>
                <a:ea typeface="Calibri"/>
                <a:cs typeface="Calibri"/>
                <a:sym typeface="Calibri"/>
              </a:defRPr>
            </a:lvl8pPr>
            <a:lvl9pPr marL="4114800" marR="0" lvl="8" indent="-228600" algn="l" rtl="0">
              <a:spcBef>
                <a:spcPts val="800"/>
              </a:spcBef>
              <a:spcAft>
                <a:spcPts val="800"/>
              </a:spcAft>
              <a:buClr>
                <a:schemeClr val="lt1"/>
              </a:buClr>
              <a:buSzPts val="1100"/>
              <a:buFont typeface="Arial"/>
              <a:buNone/>
              <a:defRPr sz="1100" b="0" i="0" u="none" strike="noStrike" cap="none">
                <a:solidFill>
                  <a:schemeClr val="lt1"/>
                </a:solidFill>
                <a:latin typeface="Calibri"/>
                <a:ea typeface="Calibri"/>
                <a:cs typeface="Calibri"/>
                <a:sym typeface="Calibri"/>
              </a:defRPr>
            </a:lvl9pPr>
          </a:lstStyle>
          <a:p>
            <a:endParaRPr/>
          </a:p>
        </p:txBody>
      </p:sp>
      <p:sp>
        <p:nvSpPr>
          <p:cNvPr id="134" name="Shape 134"/>
          <p:cNvSpPr txBox="1">
            <a:spLocks noGrp="1"/>
          </p:cNvSpPr>
          <p:nvPr>
            <p:ph type="dt" idx="10"/>
          </p:nvPr>
        </p:nvSpPr>
        <p:spPr>
          <a:xfrm>
            <a:off x="6442245" y="4402931"/>
            <a:ext cx="1200000" cy="283500"/>
          </a:xfrm>
          <a:prstGeom prst="rect">
            <a:avLst/>
          </a:prstGeom>
          <a:noFill/>
          <a:ln>
            <a:noFill/>
          </a:ln>
        </p:spPr>
        <p:txBody>
          <a:bodyPr wrap="square" lIns="91425" tIns="91425" rIns="91425" bIns="91425" anchor="ctr" anchorCtr="0"/>
          <a:lstStyle>
            <a:lvl1pPr marL="0" marR="0" lvl="0" indent="0" algn="r" rtl="0">
              <a:spcBef>
                <a:spcPts val="0"/>
              </a:spcBef>
              <a:spcAft>
                <a:spcPts val="0"/>
              </a:spcAft>
              <a:buSzPts val="14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9pPr>
          </a:lstStyle>
          <a:p>
            <a:endParaRPr/>
          </a:p>
        </p:txBody>
      </p:sp>
      <p:sp>
        <p:nvSpPr>
          <p:cNvPr id="135" name="Shape 135"/>
          <p:cNvSpPr txBox="1">
            <a:spLocks noGrp="1"/>
          </p:cNvSpPr>
          <p:nvPr>
            <p:ph type="ftr" idx="11"/>
          </p:nvPr>
        </p:nvSpPr>
        <p:spPr>
          <a:xfrm>
            <a:off x="514350" y="4402931"/>
            <a:ext cx="5870700" cy="283500"/>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9pPr>
          </a:lstStyle>
          <a:p>
            <a:endParaRPr/>
          </a:p>
        </p:txBody>
      </p:sp>
      <p:sp>
        <p:nvSpPr>
          <p:cNvPr id="136" name="Shape 136"/>
          <p:cNvSpPr txBox="1">
            <a:spLocks noGrp="1"/>
          </p:cNvSpPr>
          <p:nvPr>
            <p:ph type="sldNum" idx="12"/>
          </p:nvPr>
        </p:nvSpPr>
        <p:spPr>
          <a:xfrm>
            <a:off x="7699545" y="4402931"/>
            <a:ext cx="413400" cy="283500"/>
          </a:xfrm>
          <a:prstGeom prst="rect">
            <a:avLst/>
          </a:prstGeom>
          <a:noFill/>
          <a:ln>
            <a:noFill/>
          </a:ln>
        </p:spPr>
        <p:txBody>
          <a:bodyPr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lt1"/>
                </a:solidFill>
                <a:latin typeface="Calibri"/>
                <a:ea typeface="Calibri"/>
                <a:cs typeface="Calibri"/>
                <a:sym typeface="Calibri"/>
              </a:rPr>
              <a:t>‹#›</a:t>
            </a:fld>
            <a:endParaRPr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6">
    <p:bg>
      <p:bgPr>
        <a:solidFill>
          <a:srgbClr val="FFFFFF"/>
        </a:solidFill>
        <a:effectLst/>
      </p:bgPr>
    </p:bg>
    <p:spTree>
      <p:nvGrpSpPr>
        <p:cNvPr id="1" name="Shape 137"/>
        <p:cNvGrpSpPr/>
        <p:nvPr/>
      </p:nvGrpSpPr>
      <p:grpSpPr>
        <a:xfrm>
          <a:off x="0" y="0"/>
          <a:ext cx="0" cy="0"/>
          <a:chOff x="0" y="0"/>
          <a:chExt cx="0" cy="0"/>
        </a:xfrm>
      </p:grpSpPr>
      <p:sp>
        <p:nvSpPr>
          <p:cNvPr id="138" name="Shape 138"/>
          <p:cNvSpPr/>
          <p:nvPr/>
        </p:nvSpPr>
        <p:spPr>
          <a:xfrm>
            <a:off x="0" y="0"/>
            <a:ext cx="9144000" cy="51435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4574400" y="0"/>
            <a:ext cx="4569600" cy="5143500"/>
          </a:xfrm>
          <a:prstGeom prst="rect">
            <a:avLst/>
          </a:prstGeom>
          <a:solidFill>
            <a:srgbClr val="EEEEEE"/>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4844700" y="1040701"/>
            <a:ext cx="4031700" cy="3062100"/>
          </a:xfrm>
          <a:prstGeom prst="rect">
            <a:avLst/>
          </a:prstGeom>
          <a:solidFill>
            <a:schemeClr val="dk1"/>
          </a:solidFill>
          <a:ln w="9525" cap="flat" cmpd="sng">
            <a:solidFill>
              <a:srgbClr val="BDBDBD"/>
            </a:solidFill>
            <a:prstDash val="solid"/>
            <a:miter lim="8000"/>
            <a:headEnd type="none" w="med" len="med"/>
            <a:tailEnd type="none" w="med" len="med"/>
          </a:ln>
          <a:effectLst>
            <a:outerShdw blurRad="50800" dist="38100" dir="5400000" algn="t" rotWithShape="0">
              <a:srgbClr val="000000">
                <a:alpha val="29800"/>
              </a:srgbClr>
            </a:outerShdw>
          </a:effectLst>
        </p:spPr>
        <p:txBody>
          <a:bodyPr wrap="square" lIns="91425" tIns="45700" rIns="91425" bIns="45700" anchor="ctr" anchorCtr="0">
            <a:noAutofit/>
          </a:bodyPr>
          <a:lstStyle/>
          <a:p>
            <a:pPr marL="0" lvl="0" indent="0">
              <a:spcBef>
                <a:spcPts val="0"/>
              </a:spcBef>
              <a:spcAft>
                <a:spcPts val="0"/>
              </a:spcAft>
              <a:buNone/>
            </a:pPr>
            <a:endParaRPr/>
          </a:p>
        </p:txBody>
      </p:sp>
      <p:sp>
        <p:nvSpPr>
          <p:cNvPr id="141" name="Shape 141"/>
          <p:cNvSpPr txBox="1">
            <a:spLocks noGrp="1"/>
          </p:cNvSpPr>
          <p:nvPr>
            <p:ph type="title"/>
          </p:nvPr>
        </p:nvSpPr>
        <p:spPr>
          <a:xfrm>
            <a:off x="291875" y="406900"/>
            <a:ext cx="3978000" cy="1388700"/>
          </a:xfrm>
          <a:prstGeom prst="rect">
            <a:avLst/>
          </a:prstGeom>
          <a:noFill/>
          <a:ln>
            <a:noFill/>
          </a:ln>
        </p:spPr>
        <p:txBody>
          <a:bodyPr wrap="square" lIns="91425" tIns="91425" rIns="91425" bIns="91425" anchor="b" anchorCtr="0"/>
          <a:lstStyle>
            <a:lvl1pPr lvl="0" algn="l" rtl="0">
              <a:lnSpc>
                <a:spcPct val="100000"/>
              </a:lnSpc>
              <a:spcBef>
                <a:spcPts val="0"/>
              </a:spcBef>
              <a:spcAft>
                <a:spcPts val="0"/>
              </a:spcAft>
              <a:buClr>
                <a:schemeClr val="dk1"/>
              </a:buClr>
              <a:buSzPts val="3000"/>
              <a:buNone/>
              <a:defRPr sz="3000" b="1">
                <a:solidFill>
                  <a:schemeClr val="dk1"/>
                </a:solidFill>
              </a:defRPr>
            </a:lvl1pPr>
            <a:lvl2pPr lvl="1" algn="l" rtl="0">
              <a:lnSpc>
                <a:spcPct val="100000"/>
              </a:lnSpc>
              <a:spcBef>
                <a:spcPts val="0"/>
              </a:spcBef>
              <a:spcAft>
                <a:spcPts val="0"/>
              </a:spcAft>
              <a:buClr>
                <a:schemeClr val="dk1"/>
              </a:buClr>
              <a:buSzPts val="3000"/>
              <a:buNone/>
              <a:defRPr sz="3000" b="1">
                <a:solidFill>
                  <a:schemeClr val="dk1"/>
                </a:solidFill>
              </a:defRPr>
            </a:lvl2pPr>
            <a:lvl3pPr lvl="2" algn="l" rtl="0">
              <a:lnSpc>
                <a:spcPct val="100000"/>
              </a:lnSpc>
              <a:spcBef>
                <a:spcPts val="0"/>
              </a:spcBef>
              <a:spcAft>
                <a:spcPts val="0"/>
              </a:spcAft>
              <a:buClr>
                <a:schemeClr val="dk1"/>
              </a:buClr>
              <a:buSzPts val="3000"/>
              <a:buNone/>
              <a:defRPr sz="3000" b="1">
                <a:solidFill>
                  <a:schemeClr val="dk1"/>
                </a:solidFill>
              </a:defRPr>
            </a:lvl3pPr>
            <a:lvl4pPr lvl="3" algn="l" rtl="0">
              <a:lnSpc>
                <a:spcPct val="100000"/>
              </a:lnSpc>
              <a:spcBef>
                <a:spcPts val="0"/>
              </a:spcBef>
              <a:spcAft>
                <a:spcPts val="0"/>
              </a:spcAft>
              <a:buClr>
                <a:schemeClr val="dk1"/>
              </a:buClr>
              <a:buSzPts val="3000"/>
              <a:buNone/>
              <a:defRPr sz="3000" b="1">
                <a:solidFill>
                  <a:schemeClr val="dk1"/>
                </a:solidFill>
              </a:defRPr>
            </a:lvl4pPr>
            <a:lvl5pPr lvl="4" algn="l" rtl="0">
              <a:lnSpc>
                <a:spcPct val="100000"/>
              </a:lnSpc>
              <a:spcBef>
                <a:spcPts val="0"/>
              </a:spcBef>
              <a:spcAft>
                <a:spcPts val="0"/>
              </a:spcAft>
              <a:buClr>
                <a:schemeClr val="dk1"/>
              </a:buClr>
              <a:buSzPts val="3000"/>
              <a:buNone/>
              <a:defRPr sz="3000" b="1">
                <a:solidFill>
                  <a:schemeClr val="dk1"/>
                </a:solidFill>
              </a:defRPr>
            </a:lvl5pPr>
            <a:lvl6pPr lvl="5" algn="l" rtl="0">
              <a:lnSpc>
                <a:spcPct val="100000"/>
              </a:lnSpc>
              <a:spcBef>
                <a:spcPts val="0"/>
              </a:spcBef>
              <a:spcAft>
                <a:spcPts val="0"/>
              </a:spcAft>
              <a:buClr>
                <a:schemeClr val="dk1"/>
              </a:buClr>
              <a:buSzPts val="3000"/>
              <a:buNone/>
              <a:defRPr sz="3000" b="1">
                <a:solidFill>
                  <a:schemeClr val="dk1"/>
                </a:solidFill>
              </a:defRPr>
            </a:lvl6pPr>
            <a:lvl7pPr lvl="6" algn="l" rtl="0">
              <a:lnSpc>
                <a:spcPct val="100000"/>
              </a:lnSpc>
              <a:spcBef>
                <a:spcPts val="0"/>
              </a:spcBef>
              <a:spcAft>
                <a:spcPts val="0"/>
              </a:spcAft>
              <a:buClr>
                <a:schemeClr val="dk1"/>
              </a:buClr>
              <a:buSzPts val="3000"/>
              <a:buNone/>
              <a:defRPr sz="3000" b="1">
                <a:solidFill>
                  <a:schemeClr val="dk1"/>
                </a:solidFill>
              </a:defRPr>
            </a:lvl7pPr>
            <a:lvl8pPr lvl="7" algn="l" rtl="0">
              <a:lnSpc>
                <a:spcPct val="100000"/>
              </a:lnSpc>
              <a:spcBef>
                <a:spcPts val="0"/>
              </a:spcBef>
              <a:spcAft>
                <a:spcPts val="0"/>
              </a:spcAft>
              <a:buClr>
                <a:schemeClr val="dk1"/>
              </a:buClr>
              <a:buSzPts val="3000"/>
              <a:buNone/>
              <a:defRPr sz="3000" b="1">
                <a:solidFill>
                  <a:schemeClr val="dk1"/>
                </a:solidFill>
              </a:defRPr>
            </a:lvl8pPr>
            <a:lvl9pPr lvl="8" algn="l" rtl="0">
              <a:lnSpc>
                <a:spcPct val="100000"/>
              </a:lnSpc>
              <a:spcBef>
                <a:spcPts val="0"/>
              </a:spcBef>
              <a:spcAft>
                <a:spcPts val="0"/>
              </a:spcAft>
              <a:buClr>
                <a:schemeClr val="dk1"/>
              </a:buClr>
              <a:buSzPts val="3000"/>
              <a:buNone/>
              <a:defRPr sz="3000" b="1">
                <a:solidFill>
                  <a:schemeClr val="dk1"/>
                </a:solidFill>
              </a:defRPr>
            </a:lvl9pPr>
          </a:lstStyle>
          <a:p>
            <a:endParaRPr/>
          </a:p>
        </p:txBody>
      </p:sp>
      <p:sp>
        <p:nvSpPr>
          <p:cNvPr id="142" name="Shape 142"/>
          <p:cNvSpPr txBox="1">
            <a:spLocks noGrp="1"/>
          </p:cNvSpPr>
          <p:nvPr>
            <p:ph type="body" idx="1"/>
          </p:nvPr>
        </p:nvSpPr>
        <p:spPr>
          <a:xfrm>
            <a:off x="291950" y="1854951"/>
            <a:ext cx="3978000" cy="2577000"/>
          </a:xfrm>
          <a:prstGeom prst="rect">
            <a:avLst/>
          </a:prstGeom>
          <a:noFill/>
          <a:ln>
            <a:noFill/>
          </a:ln>
        </p:spPr>
        <p:txBody>
          <a:bodyPr wrap="square" lIns="91425" tIns="91425" rIns="91425" bIns="91425" anchor="t" anchorCtr="0"/>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1600"/>
              </a:spcBef>
              <a:spcAft>
                <a:spcPts val="0"/>
              </a:spcAft>
              <a:buClr>
                <a:schemeClr val="dk2"/>
              </a:buClr>
              <a:buSzPts val="1100"/>
              <a:buChar char="○"/>
              <a:defRPr sz="1400">
                <a:solidFill>
                  <a:schemeClr val="dk2"/>
                </a:solidFill>
              </a:defRPr>
            </a:lvl2pPr>
            <a:lvl3pPr marL="1371600" lvl="2" indent="-298450" algn="l" rtl="0">
              <a:lnSpc>
                <a:spcPct val="115000"/>
              </a:lnSpc>
              <a:spcBef>
                <a:spcPts val="1600"/>
              </a:spcBef>
              <a:spcAft>
                <a:spcPts val="0"/>
              </a:spcAft>
              <a:buClr>
                <a:schemeClr val="dk2"/>
              </a:buClr>
              <a:buSzPts val="1100"/>
              <a:buChar char="■"/>
              <a:defRPr sz="1400">
                <a:solidFill>
                  <a:schemeClr val="dk2"/>
                </a:solidFill>
              </a:defRPr>
            </a:lvl3pPr>
            <a:lvl4pPr marL="1828800" lvl="3" indent="-298450" algn="l" rtl="0">
              <a:lnSpc>
                <a:spcPct val="115000"/>
              </a:lnSpc>
              <a:spcBef>
                <a:spcPts val="1600"/>
              </a:spcBef>
              <a:spcAft>
                <a:spcPts val="0"/>
              </a:spcAft>
              <a:buClr>
                <a:schemeClr val="dk2"/>
              </a:buClr>
              <a:buSzPts val="1100"/>
              <a:buChar char="●"/>
              <a:defRPr sz="1400">
                <a:solidFill>
                  <a:schemeClr val="dk2"/>
                </a:solidFill>
              </a:defRPr>
            </a:lvl4pPr>
            <a:lvl5pPr marL="2286000" lvl="4" indent="-298450" algn="l" rtl="0">
              <a:lnSpc>
                <a:spcPct val="115000"/>
              </a:lnSpc>
              <a:spcBef>
                <a:spcPts val="1600"/>
              </a:spcBef>
              <a:spcAft>
                <a:spcPts val="0"/>
              </a:spcAft>
              <a:buClr>
                <a:schemeClr val="dk2"/>
              </a:buClr>
              <a:buSzPts val="1100"/>
              <a:buChar char="○"/>
              <a:defRPr sz="1400">
                <a:solidFill>
                  <a:schemeClr val="dk2"/>
                </a:solidFill>
              </a:defRPr>
            </a:lvl5pPr>
            <a:lvl6pPr marL="2743200" lvl="5" indent="-298450" algn="l" rtl="0">
              <a:lnSpc>
                <a:spcPct val="115000"/>
              </a:lnSpc>
              <a:spcBef>
                <a:spcPts val="1600"/>
              </a:spcBef>
              <a:spcAft>
                <a:spcPts val="0"/>
              </a:spcAft>
              <a:buClr>
                <a:schemeClr val="dk2"/>
              </a:buClr>
              <a:buSzPts val="1100"/>
              <a:buChar char="■"/>
              <a:defRPr sz="1400">
                <a:solidFill>
                  <a:schemeClr val="dk2"/>
                </a:solidFill>
              </a:defRPr>
            </a:lvl6pPr>
            <a:lvl7pPr marL="3200400" lvl="6" indent="-298450" algn="l" rtl="0">
              <a:lnSpc>
                <a:spcPct val="115000"/>
              </a:lnSpc>
              <a:spcBef>
                <a:spcPts val="1600"/>
              </a:spcBef>
              <a:spcAft>
                <a:spcPts val="0"/>
              </a:spcAft>
              <a:buClr>
                <a:schemeClr val="dk2"/>
              </a:buClr>
              <a:buSzPts val="1100"/>
              <a:buChar char="●"/>
              <a:defRPr sz="1400">
                <a:solidFill>
                  <a:schemeClr val="dk2"/>
                </a:solidFill>
              </a:defRPr>
            </a:lvl7pPr>
            <a:lvl8pPr marL="3657600" lvl="7" indent="-298450" algn="l" rtl="0">
              <a:lnSpc>
                <a:spcPct val="115000"/>
              </a:lnSpc>
              <a:spcBef>
                <a:spcPts val="1600"/>
              </a:spcBef>
              <a:spcAft>
                <a:spcPts val="0"/>
              </a:spcAft>
              <a:buClr>
                <a:schemeClr val="dk2"/>
              </a:buClr>
              <a:buSzPts val="1100"/>
              <a:buChar char="○"/>
              <a:defRPr sz="1400">
                <a:solidFill>
                  <a:schemeClr val="dk2"/>
                </a:solidFill>
              </a:defRPr>
            </a:lvl8pPr>
            <a:lvl9pPr marL="4114800" lvl="8" indent="-298450" algn="l" rtl="0">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143" name="Shape 143"/>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marL="0" lvl="0" indent="0" algn="r" rtl="0">
              <a:lnSpc>
                <a:spcPct val="100000"/>
              </a:lnSpc>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3">
    <p:bg>
      <p:bgPr>
        <a:solidFill>
          <a:srgbClr val="FFFFFF"/>
        </a:solidFill>
        <a:effectLst/>
      </p:bgPr>
    </p:bg>
    <p:spTree>
      <p:nvGrpSpPr>
        <p:cNvPr id="1" name="Shape 144"/>
        <p:cNvGrpSpPr/>
        <p:nvPr/>
      </p:nvGrpSpPr>
      <p:grpSpPr>
        <a:xfrm>
          <a:off x="0" y="0"/>
          <a:ext cx="0" cy="0"/>
          <a:chOff x="0" y="0"/>
          <a:chExt cx="0" cy="0"/>
        </a:xfrm>
      </p:grpSpPr>
      <p:sp>
        <p:nvSpPr>
          <p:cNvPr id="145" name="Shape 145"/>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0" y="0"/>
            <a:ext cx="3585000" cy="5143500"/>
          </a:xfrm>
          <a:prstGeom prst="rect">
            <a:avLst/>
          </a:prstGeom>
          <a:solidFill>
            <a:srgbClr val="21212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4108825" y="636500"/>
            <a:ext cx="1944900" cy="57900"/>
          </a:xfrm>
          <a:prstGeom prst="rect">
            <a:avLst/>
          </a:prstGeom>
          <a:solidFill>
            <a:srgbClr val="E0E0E0"/>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388425" y="636500"/>
            <a:ext cx="2789700" cy="579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49" name="Shape 149"/>
          <p:cNvSpPr txBox="1">
            <a:spLocks noGrp="1"/>
          </p:cNvSpPr>
          <p:nvPr>
            <p:ph type="title"/>
          </p:nvPr>
        </p:nvSpPr>
        <p:spPr>
          <a:xfrm>
            <a:off x="308775" y="770525"/>
            <a:ext cx="2866800" cy="3753600"/>
          </a:xfrm>
          <a:prstGeom prst="rect">
            <a:avLst/>
          </a:prstGeom>
          <a:noFill/>
          <a:ln>
            <a:noFill/>
          </a:ln>
        </p:spPr>
        <p:txBody>
          <a:bodyPr wrap="square" lIns="91425" tIns="91425" rIns="91425" bIns="91425" anchor="t" anchorCtr="0"/>
          <a:lstStyle>
            <a:lvl1pPr lvl="0" algn="l" rtl="0">
              <a:lnSpc>
                <a:spcPct val="100000"/>
              </a:lnSpc>
              <a:spcBef>
                <a:spcPts val="0"/>
              </a:spcBef>
              <a:spcAft>
                <a:spcPts val="0"/>
              </a:spcAft>
              <a:buClr>
                <a:srgbClr val="FFFFFF"/>
              </a:buClr>
              <a:buSzPts val="2800"/>
              <a:buNone/>
              <a:defRPr sz="2800" b="1">
                <a:solidFill>
                  <a:srgbClr val="FFFFFF"/>
                </a:solidFill>
              </a:defRPr>
            </a:lvl1pPr>
            <a:lvl2pPr lvl="1" algn="l" rtl="0">
              <a:lnSpc>
                <a:spcPct val="100000"/>
              </a:lnSpc>
              <a:spcBef>
                <a:spcPts val="0"/>
              </a:spcBef>
              <a:spcAft>
                <a:spcPts val="0"/>
              </a:spcAft>
              <a:buClr>
                <a:srgbClr val="FFFFFF"/>
              </a:buClr>
              <a:buSzPts val="2800"/>
              <a:buNone/>
              <a:defRPr sz="2800" b="1">
                <a:solidFill>
                  <a:srgbClr val="FFFFFF"/>
                </a:solidFill>
              </a:defRPr>
            </a:lvl2pPr>
            <a:lvl3pPr lvl="2" algn="l" rtl="0">
              <a:lnSpc>
                <a:spcPct val="100000"/>
              </a:lnSpc>
              <a:spcBef>
                <a:spcPts val="0"/>
              </a:spcBef>
              <a:spcAft>
                <a:spcPts val="0"/>
              </a:spcAft>
              <a:buClr>
                <a:srgbClr val="FFFFFF"/>
              </a:buClr>
              <a:buSzPts val="2800"/>
              <a:buNone/>
              <a:defRPr sz="2800" b="1">
                <a:solidFill>
                  <a:srgbClr val="FFFFFF"/>
                </a:solidFill>
              </a:defRPr>
            </a:lvl3pPr>
            <a:lvl4pPr lvl="3" algn="l" rtl="0">
              <a:lnSpc>
                <a:spcPct val="100000"/>
              </a:lnSpc>
              <a:spcBef>
                <a:spcPts val="0"/>
              </a:spcBef>
              <a:spcAft>
                <a:spcPts val="0"/>
              </a:spcAft>
              <a:buClr>
                <a:srgbClr val="FFFFFF"/>
              </a:buClr>
              <a:buSzPts val="2800"/>
              <a:buNone/>
              <a:defRPr sz="2800" b="1">
                <a:solidFill>
                  <a:srgbClr val="FFFFFF"/>
                </a:solidFill>
              </a:defRPr>
            </a:lvl4pPr>
            <a:lvl5pPr lvl="4" algn="l" rtl="0">
              <a:lnSpc>
                <a:spcPct val="100000"/>
              </a:lnSpc>
              <a:spcBef>
                <a:spcPts val="0"/>
              </a:spcBef>
              <a:spcAft>
                <a:spcPts val="0"/>
              </a:spcAft>
              <a:buClr>
                <a:srgbClr val="FFFFFF"/>
              </a:buClr>
              <a:buSzPts val="2800"/>
              <a:buNone/>
              <a:defRPr sz="2800" b="1">
                <a:solidFill>
                  <a:srgbClr val="FFFFFF"/>
                </a:solidFill>
              </a:defRPr>
            </a:lvl5pPr>
            <a:lvl6pPr lvl="5" algn="l" rtl="0">
              <a:lnSpc>
                <a:spcPct val="100000"/>
              </a:lnSpc>
              <a:spcBef>
                <a:spcPts val="0"/>
              </a:spcBef>
              <a:spcAft>
                <a:spcPts val="0"/>
              </a:spcAft>
              <a:buClr>
                <a:srgbClr val="FFFFFF"/>
              </a:buClr>
              <a:buSzPts val="2800"/>
              <a:buNone/>
              <a:defRPr sz="2800" b="1">
                <a:solidFill>
                  <a:srgbClr val="FFFFFF"/>
                </a:solidFill>
              </a:defRPr>
            </a:lvl6pPr>
            <a:lvl7pPr lvl="6" algn="l" rtl="0">
              <a:lnSpc>
                <a:spcPct val="100000"/>
              </a:lnSpc>
              <a:spcBef>
                <a:spcPts val="0"/>
              </a:spcBef>
              <a:spcAft>
                <a:spcPts val="0"/>
              </a:spcAft>
              <a:buClr>
                <a:srgbClr val="FFFFFF"/>
              </a:buClr>
              <a:buSzPts val="2800"/>
              <a:buNone/>
              <a:defRPr sz="2800" b="1">
                <a:solidFill>
                  <a:srgbClr val="FFFFFF"/>
                </a:solidFill>
              </a:defRPr>
            </a:lvl7pPr>
            <a:lvl8pPr lvl="7" algn="l" rtl="0">
              <a:lnSpc>
                <a:spcPct val="100000"/>
              </a:lnSpc>
              <a:spcBef>
                <a:spcPts val="0"/>
              </a:spcBef>
              <a:spcAft>
                <a:spcPts val="0"/>
              </a:spcAft>
              <a:buClr>
                <a:srgbClr val="FFFFFF"/>
              </a:buClr>
              <a:buSzPts val="2800"/>
              <a:buNone/>
              <a:defRPr sz="2800" b="1">
                <a:solidFill>
                  <a:srgbClr val="FFFFFF"/>
                </a:solidFill>
              </a:defRPr>
            </a:lvl8pPr>
            <a:lvl9pPr lvl="8" algn="l" rtl="0">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50" name="Shape 150"/>
          <p:cNvSpPr txBox="1">
            <a:spLocks noGrp="1"/>
          </p:cNvSpPr>
          <p:nvPr>
            <p:ph type="body" idx="1"/>
          </p:nvPr>
        </p:nvSpPr>
        <p:spPr>
          <a:xfrm>
            <a:off x="4022850" y="770525"/>
            <a:ext cx="4919400" cy="3811800"/>
          </a:xfrm>
          <a:prstGeom prst="rect">
            <a:avLst/>
          </a:prstGeom>
          <a:noFill/>
          <a:ln>
            <a:noFill/>
          </a:ln>
        </p:spPr>
        <p:txBody>
          <a:bodyPr wrap="square" lIns="91425" tIns="91425" rIns="91425" bIns="91425" anchor="t" anchorCtr="0"/>
          <a:lstStyle>
            <a:lvl1pPr marL="457200" lvl="0" indent="-317500" algn="l" rtl="0">
              <a:lnSpc>
                <a:spcPct val="115000"/>
              </a:lnSpc>
              <a:spcBef>
                <a:spcPts val="0"/>
              </a:spcBef>
              <a:spcAft>
                <a:spcPts val="0"/>
              </a:spcAft>
              <a:buClr>
                <a:srgbClr val="434343"/>
              </a:buClr>
              <a:buSzPts val="1400"/>
              <a:buChar char="●"/>
              <a:defRPr sz="1400">
                <a:solidFill>
                  <a:srgbClr val="434343"/>
                </a:solidFill>
              </a:defRPr>
            </a:lvl1pPr>
            <a:lvl2pPr marL="914400" lvl="1" indent="-304800" algn="l" rtl="0">
              <a:lnSpc>
                <a:spcPct val="115000"/>
              </a:lnSpc>
              <a:spcBef>
                <a:spcPts val="1600"/>
              </a:spcBef>
              <a:spcAft>
                <a:spcPts val="0"/>
              </a:spcAft>
              <a:buClr>
                <a:srgbClr val="434343"/>
              </a:buClr>
              <a:buSzPts val="1200"/>
              <a:buChar char="○"/>
              <a:defRPr sz="1200">
                <a:solidFill>
                  <a:srgbClr val="434343"/>
                </a:solidFill>
              </a:defRPr>
            </a:lvl2pPr>
            <a:lvl3pPr marL="1371600" lvl="2" indent="-304800" algn="l" rtl="0">
              <a:lnSpc>
                <a:spcPct val="115000"/>
              </a:lnSpc>
              <a:spcBef>
                <a:spcPts val="1600"/>
              </a:spcBef>
              <a:spcAft>
                <a:spcPts val="0"/>
              </a:spcAft>
              <a:buClr>
                <a:srgbClr val="434343"/>
              </a:buClr>
              <a:buSzPts val="1200"/>
              <a:buChar char="■"/>
              <a:defRPr sz="1200">
                <a:solidFill>
                  <a:srgbClr val="434343"/>
                </a:solidFill>
              </a:defRPr>
            </a:lvl3pPr>
            <a:lvl4pPr marL="1828800" lvl="3" indent="-304800" algn="l" rtl="0">
              <a:lnSpc>
                <a:spcPct val="115000"/>
              </a:lnSpc>
              <a:spcBef>
                <a:spcPts val="1600"/>
              </a:spcBef>
              <a:spcAft>
                <a:spcPts val="0"/>
              </a:spcAft>
              <a:buClr>
                <a:srgbClr val="434343"/>
              </a:buClr>
              <a:buSzPts val="1200"/>
              <a:buChar char="●"/>
              <a:defRPr sz="1200">
                <a:solidFill>
                  <a:srgbClr val="434343"/>
                </a:solidFill>
              </a:defRPr>
            </a:lvl4pPr>
            <a:lvl5pPr marL="2286000" lvl="4" indent="-304800" algn="l" rtl="0">
              <a:lnSpc>
                <a:spcPct val="115000"/>
              </a:lnSpc>
              <a:spcBef>
                <a:spcPts val="1600"/>
              </a:spcBef>
              <a:spcAft>
                <a:spcPts val="0"/>
              </a:spcAft>
              <a:buClr>
                <a:srgbClr val="434343"/>
              </a:buClr>
              <a:buSzPts val="1200"/>
              <a:buChar char="○"/>
              <a:defRPr sz="1200">
                <a:solidFill>
                  <a:srgbClr val="434343"/>
                </a:solidFill>
              </a:defRPr>
            </a:lvl5pPr>
            <a:lvl6pPr marL="2743200" lvl="5" indent="-304800" algn="l" rtl="0">
              <a:lnSpc>
                <a:spcPct val="115000"/>
              </a:lnSpc>
              <a:spcBef>
                <a:spcPts val="1600"/>
              </a:spcBef>
              <a:spcAft>
                <a:spcPts val="0"/>
              </a:spcAft>
              <a:buClr>
                <a:srgbClr val="434343"/>
              </a:buClr>
              <a:buSzPts val="1200"/>
              <a:buChar char="■"/>
              <a:defRPr sz="1200">
                <a:solidFill>
                  <a:srgbClr val="434343"/>
                </a:solidFill>
              </a:defRPr>
            </a:lvl6pPr>
            <a:lvl7pPr marL="3200400" lvl="6" indent="-304800" algn="l" rtl="0">
              <a:lnSpc>
                <a:spcPct val="115000"/>
              </a:lnSpc>
              <a:spcBef>
                <a:spcPts val="1600"/>
              </a:spcBef>
              <a:spcAft>
                <a:spcPts val="0"/>
              </a:spcAft>
              <a:buClr>
                <a:srgbClr val="434343"/>
              </a:buClr>
              <a:buSzPts val="1200"/>
              <a:buChar char="●"/>
              <a:defRPr sz="1200">
                <a:solidFill>
                  <a:srgbClr val="434343"/>
                </a:solidFill>
              </a:defRPr>
            </a:lvl7pPr>
            <a:lvl8pPr marL="3657600" lvl="7" indent="-304800" algn="l" rtl="0">
              <a:lnSpc>
                <a:spcPct val="115000"/>
              </a:lnSpc>
              <a:spcBef>
                <a:spcPts val="1600"/>
              </a:spcBef>
              <a:spcAft>
                <a:spcPts val="0"/>
              </a:spcAft>
              <a:buClr>
                <a:srgbClr val="434343"/>
              </a:buClr>
              <a:buSzPts val="1200"/>
              <a:buChar char="○"/>
              <a:defRPr sz="1200">
                <a:solidFill>
                  <a:srgbClr val="434343"/>
                </a:solidFill>
              </a:defRPr>
            </a:lvl8pPr>
            <a:lvl9pPr marL="4114800" lvl="8" indent="-304800" algn="l" rtl="0">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151" name="Shape 151"/>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marL="0" lvl="0" indent="0" algn="r" rtl="0">
              <a:lnSpc>
                <a:spcPct val="100000"/>
              </a:lnSpc>
              <a:spcBef>
                <a:spcPts val="0"/>
              </a:spcBef>
              <a:spcAft>
                <a:spcPts val="0"/>
              </a:spcAft>
              <a:buNone/>
            </a:pPr>
            <a:fld id="{00000000-1234-1234-1234-123412341234}" type="slidenum">
              <a:rPr lang="en" sz="1000">
                <a:solidFill>
                  <a:srgbClr val="666666"/>
                </a:solidFill>
              </a:rPr>
              <a:t>‹#›</a:t>
            </a:fld>
            <a:endParaRPr sz="1000">
              <a:solidFill>
                <a:srgbClr val="666666"/>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2"/>
        <p:cNvGrpSpPr/>
        <p:nvPr/>
      </p:nvGrpSpPr>
      <p:grpSpPr>
        <a:xfrm>
          <a:off x="0" y="0"/>
          <a:ext cx="0" cy="0"/>
          <a:chOff x="0" y="0"/>
          <a:chExt cx="0" cy="0"/>
        </a:xfrm>
      </p:grpSpPr>
      <p:pic>
        <p:nvPicPr>
          <p:cNvPr id="153" name="Shape 153" descr="Celestia-R1---OverlayContentHD.png"/>
          <p:cNvPicPr preferRelativeResize="0"/>
          <p:nvPr/>
        </p:nvPicPr>
        <p:blipFill rotWithShape="1">
          <a:blip r:embed="rId2">
            <a:alphaModFix/>
          </a:blip>
          <a:srcRect/>
          <a:stretch/>
        </p:blipFill>
        <p:spPr>
          <a:xfrm>
            <a:off x="0" y="0"/>
            <a:ext cx="9141600" cy="5142300"/>
          </a:xfrm>
          <a:prstGeom prst="rect">
            <a:avLst/>
          </a:prstGeom>
          <a:noFill/>
          <a:ln>
            <a:noFill/>
          </a:ln>
        </p:spPr>
      </p:pic>
      <p:sp>
        <p:nvSpPr>
          <p:cNvPr id="154" name="Shape 154"/>
          <p:cNvSpPr txBox="1">
            <a:spLocks noGrp="1"/>
          </p:cNvSpPr>
          <p:nvPr>
            <p:ph type="title"/>
          </p:nvPr>
        </p:nvSpPr>
        <p:spPr>
          <a:xfrm>
            <a:off x="514351" y="457200"/>
            <a:ext cx="7598700" cy="1092300"/>
          </a:xfrm>
          <a:prstGeom prst="rect">
            <a:avLst/>
          </a:prstGeom>
          <a:noFill/>
          <a:ln>
            <a:noFill/>
          </a:ln>
        </p:spPr>
        <p:txBody>
          <a:bodyPr wrap="square" lIns="91425" tIns="91425" rIns="91425" bIns="91425" anchor="ctr" anchorCtr="0"/>
          <a:lstStyle>
            <a:lvl1pPr marL="0" marR="0" lvl="0" indent="0" algn="l" rtl="0">
              <a:spcBef>
                <a:spcPts val="0"/>
              </a:spcBef>
              <a:spcAft>
                <a:spcPts val="0"/>
              </a:spcAft>
              <a:buClr>
                <a:schemeClr val="lt1"/>
              </a:buClr>
              <a:buSzPts val="2800"/>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spcAft>
                <a:spcPts val="0"/>
              </a:spcAft>
              <a:buSzPts val="2800"/>
              <a:buNone/>
              <a:defRPr sz="1400" b="0" i="0" u="none" strike="noStrike" cap="none">
                <a:solidFill>
                  <a:schemeClr val="lt2"/>
                </a:solidFill>
              </a:defRPr>
            </a:lvl2pPr>
            <a:lvl3pPr marL="0" marR="0" lvl="2" indent="0" algn="l" rtl="0">
              <a:spcBef>
                <a:spcPts val="0"/>
              </a:spcBef>
              <a:spcAft>
                <a:spcPts val="0"/>
              </a:spcAft>
              <a:buSzPts val="2800"/>
              <a:buNone/>
              <a:defRPr sz="1400" b="0" i="0" u="none" strike="noStrike" cap="none">
                <a:solidFill>
                  <a:schemeClr val="lt2"/>
                </a:solidFill>
              </a:defRPr>
            </a:lvl3pPr>
            <a:lvl4pPr marL="0" marR="0" lvl="3" indent="0" algn="l" rtl="0">
              <a:spcBef>
                <a:spcPts val="0"/>
              </a:spcBef>
              <a:spcAft>
                <a:spcPts val="0"/>
              </a:spcAft>
              <a:buSzPts val="2800"/>
              <a:buNone/>
              <a:defRPr sz="1400" b="0" i="0" u="none" strike="noStrike" cap="none">
                <a:solidFill>
                  <a:schemeClr val="lt2"/>
                </a:solidFill>
              </a:defRPr>
            </a:lvl4pPr>
            <a:lvl5pPr marL="0" marR="0" lvl="4" indent="0" algn="l" rtl="0">
              <a:spcBef>
                <a:spcPts val="0"/>
              </a:spcBef>
              <a:spcAft>
                <a:spcPts val="0"/>
              </a:spcAft>
              <a:buSzPts val="2800"/>
              <a:buNone/>
              <a:defRPr sz="1400" b="0" i="0" u="none" strike="noStrike" cap="none">
                <a:solidFill>
                  <a:schemeClr val="lt2"/>
                </a:solidFill>
              </a:defRPr>
            </a:lvl5pPr>
            <a:lvl6pPr marL="0" marR="0" lvl="5" indent="0" algn="l" rtl="0">
              <a:spcBef>
                <a:spcPts val="0"/>
              </a:spcBef>
              <a:spcAft>
                <a:spcPts val="0"/>
              </a:spcAft>
              <a:buSzPts val="2800"/>
              <a:buNone/>
              <a:defRPr sz="1400" b="0" i="0" u="none" strike="noStrike" cap="none">
                <a:solidFill>
                  <a:schemeClr val="lt2"/>
                </a:solidFill>
              </a:defRPr>
            </a:lvl6pPr>
            <a:lvl7pPr marL="0" marR="0" lvl="6" indent="0" algn="l" rtl="0">
              <a:spcBef>
                <a:spcPts val="0"/>
              </a:spcBef>
              <a:spcAft>
                <a:spcPts val="0"/>
              </a:spcAft>
              <a:buSzPts val="2800"/>
              <a:buNone/>
              <a:defRPr sz="1400" b="0" i="0" u="none" strike="noStrike" cap="none">
                <a:solidFill>
                  <a:schemeClr val="lt2"/>
                </a:solidFill>
              </a:defRPr>
            </a:lvl7pPr>
            <a:lvl8pPr marL="0" marR="0" lvl="7" indent="0" algn="l" rtl="0">
              <a:spcBef>
                <a:spcPts val="0"/>
              </a:spcBef>
              <a:spcAft>
                <a:spcPts val="0"/>
              </a:spcAft>
              <a:buSzPts val="2800"/>
              <a:buNone/>
              <a:defRPr sz="1400" b="0" i="0" u="none" strike="noStrike" cap="none">
                <a:solidFill>
                  <a:schemeClr val="lt2"/>
                </a:solidFill>
              </a:defRPr>
            </a:lvl8pPr>
            <a:lvl9pPr marL="0" marR="0" lvl="8" indent="0" algn="l" rtl="0">
              <a:spcBef>
                <a:spcPts val="0"/>
              </a:spcBef>
              <a:spcAft>
                <a:spcPts val="0"/>
              </a:spcAft>
              <a:buSzPts val="2800"/>
              <a:buNone/>
              <a:defRPr sz="1400" b="0" i="0" u="none" strike="noStrike" cap="none">
                <a:solidFill>
                  <a:schemeClr val="lt2"/>
                </a:solidFill>
              </a:defRPr>
            </a:lvl9pPr>
          </a:lstStyle>
          <a:p>
            <a:endParaRPr/>
          </a:p>
        </p:txBody>
      </p:sp>
      <p:sp>
        <p:nvSpPr>
          <p:cNvPr id="155" name="Shape 155"/>
          <p:cNvSpPr txBox="1">
            <a:spLocks noGrp="1"/>
          </p:cNvSpPr>
          <p:nvPr>
            <p:ph type="body" idx="1"/>
          </p:nvPr>
        </p:nvSpPr>
        <p:spPr>
          <a:xfrm>
            <a:off x="514351" y="1606550"/>
            <a:ext cx="7598700" cy="2736900"/>
          </a:xfrm>
          <a:prstGeom prst="rect">
            <a:avLst/>
          </a:prstGeom>
          <a:noFill/>
          <a:ln>
            <a:noFill/>
          </a:ln>
        </p:spPr>
        <p:txBody>
          <a:bodyPr wrap="square" lIns="91425" tIns="91425" rIns="91425" bIns="91425" anchor="ctr" anchorCtr="0"/>
          <a:lstStyle>
            <a:lvl1pPr marL="457200" marR="0" lvl="0" indent="-317500" algn="l" rtl="0">
              <a:spcBef>
                <a:spcPts val="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1pPr>
            <a:lvl2pPr marL="914400" marR="0" lvl="1" indent="-304800" algn="l" rtl="0">
              <a:spcBef>
                <a:spcPts val="8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2pPr>
            <a:lvl3pPr marL="1371600" marR="0" lvl="2" indent="-298450" algn="l" rtl="0">
              <a:spcBef>
                <a:spcPts val="800"/>
              </a:spcBef>
              <a:spcAft>
                <a:spcPts val="0"/>
              </a:spcAft>
              <a:buClr>
                <a:schemeClr val="lt1"/>
              </a:buClr>
              <a:buSzPts val="1100"/>
              <a:buFont typeface="Arial"/>
              <a:buChar char="•"/>
              <a:defRPr sz="1100" b="0" i="0" u="none" strike="noStrike" cap="none">
                <a:solidFill>
                  <a:schemeClr val="lt1"/>
                </a:solidFill>
                <a:latin typeface="Calibri"/>
                <a:ea typeface="Calibri"/>
                <a:cs typeface="Calibri"/>
                <a:sym typeface="Calibri"/>
              </a:defRPr>
            </a:lvl3pPr>
            <a:lvl4pPr marL="1828800" marR="0" lvl="3"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4pPr>
            <a:lvl5pPr marL="2286000" marR="0" lvl="4"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5pPr>
            <a:lvl6pPr marL="2743200" marR="0" lvl="5"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6pPr>
            <a:lvl7pPr marL="3200400" marR="0" lvl="6"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7pPr>
            <a:lvl8pPr marL="3657600" marR="0" lvl="7"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8pPr>
            <a:lvl9pPr marL="4114800" marR="0" lvl="8" indent="-285750" algn="l" rtl="0">
              <a:spcBef>
                <a:spcPts val="800"/>
              </a:spcBef>
              <a:spcAft>
                <a:spcPts val="800"/>
              </a:spcAft>
              <a:buClr>
                <a:schemeClr val="lt1"/>
              </a:buClr>
              <a:buSzPts val="9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56" name="Shape 156"/>
          <p:cNvSpPr txBox="1">
            <a:spLocks noGrp="1"/>
          </p:cNvSpPr>
          <p:nvPr>
            <p:ph type="dt" idx="10"/>
          </p:nvPr>
        </p:nvSpPr>
        <p:spPr>
          <a:xfrm>
            <a:off x="6442245" y="4402931"/>
            <a:ext cx="1200000" cy="283500"/>
          </a:xfrm>
          <a:prstGeom prst="rect">
            <a:avLst/>
          </a:prstGeom>
          <a:noFill/>
          <a:ln>
            <a:noFill/>
          </a:ln>
        </p:spPr>
        <p:txBody>
          <a:bodyPr wrap="square" lIns="91425" tIns="91425" rIns="91425" bIns="91425" anchor="ctr" anchorCtr="0"/>
          <a:lstStyle>
            <a:lvl1pPr marL="0" marR="0" lvl="0" indent="0" algn="r" rtl="0">
              <a:spcBef>
                <a:spcPts val="0"/>
              </a:spcBef>
              <a:spcAft>
                <a:spcPts val="0"/>
              </a:spcAft>
              <a:buSzPts val="14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9pPr>
          </a:lstStyle>
          <a:p>
            <a:endParaRPr/>
          </a:p>
        </p:txBody>
      </p:sp>
      <p:sp>
        <p:nvSpPr>
          <p:cNvPr id="157" name="Shape 157"/>
          <p:cNvSpPr txBox="1">
            <a:spLocks noGrp="1"/>
          </p:cNvSpPr>
          <p:nvPr>
            <p:ph type="ftr" idx="11"/>
          </p:nvPr>
        </p:nvSpPr>
        <p:spPr>
          <a:xfrm>
            <a:off x="514350" y="4402931"/>
            <a:ext cx="5870700" cy="283500"/>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9pPr>
          </a:lstStyle>
          <a:p>
            <a:endParaRPr/>
          </a:p>
        </p:txBody>
      </p:sp>
      <p:sp>
        <p:nvSpPr>
          <p:cNvPr id="158" name="Shape 158"/>
          <p:cNvSpPr txBox="1">
            <a:spLocks noGrp="1"/>
          </p:cNvSpPr>
          <p:nvPr>
            <p:ph type="sldNum" idx="12"/>
          </p:nvPr>
        </p:nvSpPr>
        <p:spPr>
          <a:xfrm>
            <a:off x="7699545" y="4402931"/>
            <a:ext cx="413400" cy="283500"/>
          </a:xfrm>
          <a:prstGeom prst="rect">
            <a:avLst/>
          </a:prstGeom>
          <a:noFill/>
          <a:ln>
            <a:noFill/>
          </a:ln>
        </p:spPr>
        <p:txBody>
          <a:bodyPr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lt1"/>
                </a:solidFill>
                <a:latin typeface="Calibri"/>
                <a:ea typeface="Calibri"/>
                <a:cs typeface="Calibri"/>
                <a:sym typeface="Calibri"/>
              </a:rPr>
              <a:t>‹#›</a:t>
            </a:fld>
            <a:endParaRPr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9"/>
        <p:cNvGrpSpPr/>
        <p:nvPr/>
      </p:nvGrpSpPr>
      <p:grpSpPr>
        <a:xfrm>
          <a:off x="0" y="0"/>
          <a:ext cx="0" cy="0"/>
          <a:chOff x="0" y="0"/>
          <a:chExt cx="0" cy="0"/>
        </a:xfrm>
      </p:grpSpPr>
      <p:pic>
        <p:nvPicPr>
          <p:cNvPr id="160" name="Shape 160" descr="Celestia-R1---OverlayContentHD.png"/>
          <p:cNvPicPr preferRelativeResize="0"/>
          <p:nvPr/>
        </p:nvPicPr>
        <p:blipFill rotWithShape="1">
          <a:blip r:embed="rId2">
            <a:alphaModFix/>
          </a:blip>
          <a:srcRect/>
          <a:stretch/>
        </p:blipFill>
        <p:spPr>
          <a:xfrm>
            <a:off x="0" y="0"/>
            <a:ext cx="9141600" cy="5142300"/>
          </a:xfrm>
          <a:prstGeom prst="rect">
            <a:avLst/>
          </a:prstGeom>
          <a:noFill/>
          <a:ln>
            <a:noFill/>
          </a:ln>
        </p:spPr>
      </p:pic>
      <p:sp>
        <p:nvSpPr>
          <p:cNvPr id="161" name="Shape 161"/>
          <p:cNvSpPr txBox="1">
            <a:spLocks noGrp="1"/>
          </p:cNvSpPr>
          <p:nvPr>
            <p:ph type="title"/>
          </p:nvPr>
        </p:nvSpPr>
        <p:spPr>
          <a:xfrm>
            <a:off x="514351" y="457200"/>
            <a:ext cx="7598700" cy="1092300"/>
          </a:xfrm>
          <a:prstGeom prst="rect">
            <a:avLst/>
          </a:prstGeom>
          <a:noFill/>
          <a:ln>
            <a:noFill/>
          </a:ln>
        </p:spPr>
        <p:txBody>
          <a:bodyPr wrap="square" lIns="91425" tIns="91425" rIns="91425" bIns="91425" anchor="ctr" anchorCtr="0"/>
          <a:lstStyle>
            <a:lvl1pPr marL="0" marR="0" lvl="0" indent="0" algn="l" rtl="0">
              <a:spcBef>
                <a:spcPts val="0"/>
              </a:spcBef>
              <a:spcAft>
                <a:spcPts val="0"/>
              </a:spcAft>
              <a:buClr>
                <a:schemeClr val="lt1"/>
              </a:buClr>
              <a:buSzPts val="2800"/>
              <a:buFont typeface="Calibri"/>
              <a:buNone/>
              <a:defRPr sz="2700" b="0" i="0" u="none" strike="noStrike" cap="none">
                <a:solidFill>
                  <a:schemeClr val="lt1"/>
                </a:solidFill>
                <a:latin typeface="Calibri"/>
                <a:ea typeface="Calibri"/>
                <a:cs typeface="Calibri"/>
                <a:sym typeface="Calibri"/>
              </a:defRPr>
            </a:lvl1pPr>
            <a:lvl2pPr marL="0" marR="0" lvl="1" indent="0" algn="l" rtl="0">
              <a:spcBef>
                <a:spcPts val="0"/>
              </a:spcBef>
              <a:spcAft>
                <a:spcPts val="0"/>
              </a:spcAft>
              <a:buSzPts val="2800"/>
              <a:buNone/>
              <a:defRPr sz="1400" b="0" i="0" u="none" strike="noStrike" cap="none">
                <a:solidFill>
                  <a:schemeClr val="lt2"/>
                </a:solidFill>
              </a:defRPr>
            </a:lvl2pPr>
            <a:lvl3pPr marL="0" marR="0" lvl="2" indent="0" algn="l" rtl="0">
              <a:spcBef>
                <a:spcPts val="0"/>
              </a:spcBef>
              <a:spcAft>
                <a:spcPts val="0"/>
              </a:spcAft>
              <a:buSzPts val="2800"/>
              <a:buNone/>
              <a:defRPr sz="1400" b="0" i="0" u="none" strike="noStrike" cap="none">
                <a:solidFill>
                  <a:schemeClr val="lt2"/>
                </a:solidFill>
              </a:defRPr>
            </a:lvl3pPr>
            <a:lvl4pPr marL="0" marR="0" lvl="3" indent="0" algn="l" rtl="0">
              <a:spcBef>
                <a:spcPts val="0"/>
              </a:spcBef>
              <a:spcAft>
                <a:spcPts val="0"/>
              </a:spcAft>
              <a:buSzPts val="2800"/>
              <a:buNone/>
              <a:defRPr sz="1400" b="0" i="0" u="none" strike="noStrike" cap="none">
                <a:solidFill>
                  <a:schemeClr val="lt2"/>
                </a:solidFill>
              </a:defRPr>
            </a:lvl4pPr>
            <a:lvl5pPr marL="0" marR="0" lvl="4" indent="0" algn="l" rtl="0">
              <a:spcBef>
                <a:spcPts val="0"/>
              </a:spcBef>
              <a:spcAft>
                <a:spcPts val="0"/>
              </a:spcAft>
              <a:buSzPts val="2800"/>
              <a:buNone/>
              <a:defRPr sz="1400" b="0" i="0" u="none" strike="noStrike" cap="none">
                <a:solidFill>
                  <a:schemeClr val="lt2"/>
                </a:solidFill>
              </a:defRPr>
            </a:lvl5pPr>
            <a:lvl6pPr marL="0" marR="0" lvl="5" indent="0" algn="l" rtl="0">
              <a:spcBef>
                <a:spcPts val="0"/>
              </a:spcBef>
              <a:spcAft>
                <a:spcPts val="0"/>
              </a:spcAft>
              <a:buSzPts val="2800"/>
              <a:buNone/>
              <a:defRPr sz="1400" b="0" i="0" u="none" strike="noStrike" cap="none">
                <a:solidFill>
                  <a:schemeClr val="lt2"/>
                </a:solidFill>
              </a:defRPr>
            </a:lvl6pPr>
            <a:lvl7pPr marL="0" marR="0" lvl="6" indent="0" algn="l" rtl="0">
              <a:spcBef>
                <a:spcPts val="0"/>
              </a:spcBef>
              <a:spcAft>
                <a:spcPts val="0"/>
              </a:spcAft>
              <a:buSzPts val="2800"/>
              <a:buNone/>
              <a:defRPr sz="1400" b="0" i="0" u="none" strike="noStrike" cap="none">
                <a:solidFill>
                  <a:schemeClr val="lt2"/>
                </a:solidFill>
              </a:defRPr>
            </a:lvl7pPr>
            <a:lvl8pPr marL="0" marR="0" lvl="7" indent="0" algn="l" rtl="0">
              <a:spcBef>
                <a:spcPts val="0"/>
              </a:spcBef>
              <a:spcAft>
                <a:spcPts val="0"/>
              </a:spcAft>
              <a:buSzPts val="2800"/>
              <a:buNone/>
              <a:defRPr sz="1400" b="0" i="0" u="none" strike="noStrike" cap="none">
                <a:solidFill>
                  <a:schemeClr val="lt2"/>
                </a:solidFill>
              </a:defRPr>
            </a:lvl8pPr>
            <a:lvl9pPr marL="0" marR="0" lvl="8" indent="0" algn="l" rtl="0">
              <a:spcBef>
                <a:spcPts val="0"/>
              </a:spcBef>
              <a:spcAft>
                <a:spcPts val="0"/>
              </a:spcAft>
              <a:buSzPts val="2800"/>
              <a:buNone/>
              <a:defRPr sz="1400" b="0" i="0" u="none" strike="noStrike" cap="none">
                <a:solidFill>
                  <a:schemeClr val="lt2"/>
                </a:solidFill>
              </a:defRPr>
            </a:lvl9pPr>
          </a:lstStyle>
          <a:p>
            <a:endParaRPr/>
          </a:p>
        </p:txBody>
      </p:sp>
      <p:sp>
        <p:nvSpPr>
          <p:cNvPr id="162" name="Shape 162"/>
          <p:cNvSpPr txBox="1">
            <a:spLocks noGrp="1"/>
          </p:cNvSpPr>
          <p:nvPr>
            <p:ph type="body" idx="1"/>
          </p:nvPr>
        </p:nvSpPr>
        <p:spPr>
          <a:xfrm>
            <a:off x="514352" y="1606550"/>
            <a:ext cx="3746400" cy="2736900"/>
          </a:xfrm>
          <a:prstGeom prst="rect">
            <a:avLst/>
          </a:prstGeom>
          <a:noFill/>
          <a:ln>
            <a:noFill/>
          </a:ln>
        </p:spPr>
        <p:txBody>
          <a:bodyPr wrap="square" lIns="91425" tIns="91425" rIns="91425" bIns="91425" anchor="ctr" anchorCtr="0"/>
          <a:lstStyle>
            <a:lvl1pPr marL="457200" marR="0" lvl="0" indent="-317500" algn="l" rtl="0">
              <a:spcBef>
                <a:spcPts val="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1pPr>
            <a:lvl2pPr marL="914400" marR="0" lvl="1" indent="-304800" algn="l" rtl="0">
              <a:spcBef>
                <a:spcPts val="8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2pPr>
            <a:lvl3pPr marL="1371600" marR="0" lvl="2" indent="-298450" algn="l" rtl="0">
              <a:spcBef>
                <a:spcPts val="800"/>
              </a:spcBef>
              <a:spcAft>
                <a:spcPts val="0"/>
              </a:spcAft>
              <a:buClr>
                <a:schemeClr val="lt1"/>
              </a:buClr>
              <a:buSzPts val="1100"/>
              <a:buFont typeface="Arial"/>
              <a:buChar char="•"/>
              <a:defRPr sz="1100" b="0" i="0" u="none" strike="noStrike" cap="none">
                <a:solidFill>
                  <a:schemeClr val="lt1"/>
                </a:solidFill>
                <a:latin typeface="Calibri"/>
                <a:ea typeface="Calibri"/>
                <a:cs typeface="Calibri"/>
                <a:sym typeface="Calibri"/>
              </a:defRPr>
            </a:lvl3pPr>
            <a:lvl4pPr marL="1828800" marR="0" lvl="3"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4pPr>
            <a:lvl5pPr marL="2286000" marR="0" lvl="4"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5pPr>
            <a:lvl6pPr marL="2743200" marR="0" lvl="5"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6pPr>
            <a:lvl7pPr marL="3200400" marR="0" lvl="6"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7pPr>
            <a:lvl8pPr marL="3657600" marR="0" lvl="7"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8pPr>
            <a:lvl9pPr marL="4114800" marR="0" lvl="8" indent="-285750" algn="l" rtl="0">
              <a:spcBef>
                <a:spcPts val="800"/>
              </a:spcBef>
              <a:spcAft>
                <a:spcPts val="800"/>
              </a:spcAft>
              <a:buClr>
                <a:schemeClr val="lt1"/>
              </a:buClr>
              <a:buSzPts val="9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63" name="Shape 163"/>
          <p:cNvSpPr txBox="1">
            <a:spLocks noGrp="1"/>
          </p:cNvSpPr>
          <p:nvPr>
            <p:ph type="body" idx="2"/>
          </p:nvPr>
        </p:nvSpPr>
        <p:spPr>
          <a:xfrm>
            <a:off x="4366421" y="1606550"/>
            <a:ext cx="3746400" cy="2736900"/>
          </a:xfrm>
          <a:prstGeom prst="rect">
            <a:avLst/>
          </a:prstGeom>
          <a:noFill/>
          <a:ln>
            <a:noFill/>
          </a:ln>
        </p:spPr>
        <p:txBody>
          <a:bodyPr wrap="square" lIns="91425" tIns="91425" rIns="91425" bIns="91425" anchor="ctr" anchorCtr="0"/>
          <a:lstStyle>
            <a:lvl1pPr marL="457200" marR="0" lvl="0" indent="-317500" algn="l" rtl="0">
              <a:spcBef>
                <a:spcPts val="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1pPr>
            <a:lvl2pPr marL="914400" marR="0" lvl="1" indent="-304800" algn="l" rtl="0">
              <a:spcBef>
                <a:spcPts val="8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2pPr>
            <a:lvl3pPr marL="1371600" marR="0" lvl="2" indent="-298450" algn="l" rtl="0">
              <a:spcBef>
                <a:spcPts val="800"/>
              </a:spcBef>
              <a:spcAft>
                <a:spcPts val="0"/>
              </a:spcAft>
              <a:buClr>
                <a:schemeClr val="lt1"/>
              </a:buClr>
              <a:buSzPts val="1100"/>
              <a:buFont typeface="Arial"/>
              <a:buChar char="•"/>
              <a:defRPr sz="1100" b="0" i="0" u="none" strike="noStrike" cap="none">
                <a:solidFill>
                  <a:schemeClr val="lt1"/>
                </a:solidFill>
                <a:latin typeface="Calibri"/>
                <a:ea typeface="Calibri"/>
                <a:cs typeface="Calibri"/>
                <a:sym typeface="Calibri"/>
              </a:defRPr>
            </a:lvl3pPr>
            <a:lvl4pPr marL="1828800" marR="0" lvl="3"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4pPr>
            <a:lvl5pPr marL="2286000" marR="0" lvl="4"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5pPr>
            <a:lvl6pPr marL="2743200" marR="0" lvl="5"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6pPr>
            <a:lvl7pPr marL="3200400" marR="0" lvl="6"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7pPr>
            <a:lvl8pPr marL="3657600" marR="0" lvl="7"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8pPr>
            <a:lvl9pPr marL="4114800" marR="0" lvl="8" indent="-285750" algn="l" rtl="0">
              <a:spcBef>
                <a:spcPts val="800"/>
              </a:spcBef>
              <a:spcAft>
                <a:spcPts val="800"/>
              </a:spcAft>
              <a:buClr>
                <a:schemeClr val="lt1"/>
              </a:buClr>
              <a:buSzPts val="9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164" name="Shape 164"/>
          <p:cNvSpPr txBox="1">
            <a:spLocks noGrp="1"/>
          </p:cNvSpPr>
          <p:nvPr>
            <p:ph type="dt" idx="10"/>
          </p:nvPr>
        </p:nvSpPr>
        <p:spPr>
          <a:xfrm>
            <a:off x="6442245" y="4402931"/>
            <a:ext cx="1200000" cy="283500"/>
          </a:xfrm>
          <a:prstGeom prst="rect">
            <a:avLst/>
          </a:prstGeom>
          <a:noFill/>
          <a:ln>
            <a:noFill/>
          </a:ln>
        </p:spPr>
        <p:txBody>
          <a:bodyPr wrap="square" lIns="91425" tIns="91425" rIns="91425" bIns="91425" anchor="ctr" anchorCtr="0"/>
          <a:lstStyle>
            <a:lvl1pPr marL="0" marR="0" lvl="0" indent="0" algn="r" rtl="0">
              <a:spcBef>
                <a:spcPts val="0"/>
              </a:spcBef>
              <a:spcAft>
                <a:spcPts val="0"/>
              </a:spcAft>
              <a:buSzPts val="14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9pPr>
          </a:lstStyle>
          <a:p>
            <a:endParaRPr/>
          </a:p>
        </p:txBody>
      </p:sp>
      <p:sp>
        <p:nvSpPr>
          <p:cNvPr id="165" name="Shape 165"/>
          <p:cNvSpPr txBox="1">
            <a:spLocks noGrp="1"/>
          </p:cNvSpPr>
          <p:nvPr>
            <p:ph type="ftr" idx="11"/>
          </p:nvPr>
        </p:nvSpPr>
        <p:spPr>
          <a:xfrm>
            <a:off x="514350" y="4402931"/>
            <a:ext cx="5870700" cy="283500"/>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800" b="0" i="0" u="none" strike="noStrike" cap="none">
                <a:solidFill>
                  <a:schemeClr val="lt1"/>
                </a:solidFill>
                <a:latin typeface="Calibri"/>
                <a:ea typeface="Calibri"/>
                <a:cs typeface="Calibri"/>
                <a:sym typeface="Calibri"/>
              </a:defRPr>
            </a:lvl1pPr>
            <a:lvl2pPr marL="342900" marR="0" lvl="1"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2pPr>
            <a:lvl3pPr marL="685800" marR="0" lvl="2"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3pPr>
            <a:lvl4pPr marL="1028700" marR="0" lvl="3"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4pPr>
            <a:lvl5pPr marL="1371600" marR="0" lvl="4"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5pPr>
            <a:lvl6pPr marL="1714500" marR="0" lvl="5"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6pPr>
            <a:lvl7pPr marL="2057400" marR="0" lvl="6"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7pPr>
            <a:lvl8pPr marL="2400300" marR="0" lvl="7"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8pPr>
            <a:lvl9pPr marL="2743200" marR="0" lvl="8" indent="0" algn="l" rtl="0">
              <a:spcBef>
                <a:spcPts val="0"/>
              </a:spcBef>
              <a:spcAft>
                <a:spcPts val="0"/>
              </a:spcAft>
              <a:buSzPts val="1400"/>
              <a:buNone/>
              <a:defRPr sz="1400" b="0" i="0" u="none" strike="noStrike" cap="none">
                <a:solidFill>
                  <a:schemeClr val="lt1"/>
                </a:solidFill>
                <a:latin typeface="Calibri"/>
                <a:ea typeface="Calibri"/>
                <a:cs typeface="Calibri"/>
                <a:sym typeface="Calibri"/>
              </a:defRPr>
            </a:lvl9pPr>
          </a:lstStyle>
          <a:p>
            <a:endParaRPr/>
          </a:p>
        </p:txBody>
      </p:sp>
      <p:sp>
        <p:nvSpPr>
          <p:cNvPr id="166" name="Shape 166"/>
          <p:cNvSpPr txBox="1">
            <a:spLocks noGrp="1"/>
          </p:cNvSpPr>
          <p:nvPr>
            <p:ph type="sldNum" idx="12"/>
          </p:nvPr>
        </p:nvSpPr>
        <p:spPr>
          <a:xfrm>
            <a:off x="7699545" y="4402931"/>
            <a:ext cx="413400" cy="283500"/>
          </a:xfrm>
          <a:prstGeom prst="rect">
            <a:avLst/>
          </a:prstGeom>
          <a:noFill/>
          <a:ln>
            <a:noFill/>
          </a:ln>
        </p:spPr>
        <p:txBody>
          <a:bodyPr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lt1"/>
                </a:solidFill>
                <a:latin typeface="Calibri"/>
                <a:ea typeface="Calibri"/>
                <a:cs typeface="Calibri"/>
                <a:sym typeface="Calibri"/>
              </a:rPr>
              <a:t>‹#›</a:t>
            </a:fld>
            <a:endParaRPr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ustom layout 5">
    <p:spTree>
      <p:nvGrpSpPr>
        <p:cNvPr id="1" name="Shape 167"/>
        <p:cNvGrpSpPr/>
        <p:nvPr/>
      </p:nvGrpSpPr>
      <p:grpSpPr>
        <a:xfrm>
          <a:off x="0" y="0"/>
          <a:ext cx="0" cy="0"/>
          <a:chOff x="0" y="0"/>
          <a:chExt cx="0" cy="0"/>
        </a:xfrm>
      </p:grpSpPr>
      <p:sp>
        <p:nvSpPr>
          <p:cNvPr id="168" name="Shape 168"/>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0" y="0"/>
            <a:ext cx="37893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70" name="Shape 170"/>
          <p:cNvSpPr txBox="1">
            <a:spLocks noGrp="1"/>
          </p:cNvSpPr>
          <p:nvPr>
            <p:ph type="title"/>
          </p:nvPr>
        </p:nvSpPr>
        <p:spPr>
          <a:xfrm>
            <a:off x="265500" y="316700"/>
            <a:ext cx="3163500" cy="2607600"/>
          </a:xfrm>
          <a:prstGeom prst="rect">
            <a:avLst/>
          </a:prstGeom>
          <a:noFill/>
          <a:ln>
            <a:noFill/>
          </a:ln>
        </p:spPr>
        <p:txBody>
          <a:bodyPr wrap="square" lIns="91425" tIns="91425" rIns="91425" bIns="91425" anchor="t" anchorCtr="0"/>
          <a:lstStyle>
            <a:lvl1pPr lvl="0" algn="l" rtl="0">
              <a:lnSpc>
                <a:spcPct val="100000"/>
              </a:lnSpc>
              <a:spcBef>
                <a:spcPts val="0"/>
              </a:spcBef>
              <a:spcAft>
                <a:spcPts val="0"/>
              </a:spcAft>
              <a:buClr>
                <a:srgbClr val="FFFFFF"/>
              </a:buClr>
              <a:buSzPts val="3600"/>
              <a:buNone/>
              <a:defRPr sz="3600">
                <a:solidFill>
                  <a:srgbClr val="FFFFFF"/>
                </a:solidFill>
              </a:defRPr>
            </a:lvl1pPr>
            <a:lvl2pPr lvl="1" algn="l" rtl="0">
              <a:lnSpc>
                <a:spcPct val="100000"/>
              </a:lnSpc>
              <a:spcBef>
                <a:spcPts val="0"/>
              </a:spcBef>
              <a:spcAft>
                <a:spcPts val="0"/>
              </a:spcAft>
              <a:buClr>
                <a:srgbClr val="FFFFFF"/>
              </a:buClr>
              <a:buSzPts val="3600"/>
              <a:buNone/>
              <a:defRPr sz="3600">
                <a:solidFill>
                  <a:srgbClr val="FFFFFF"/>
                </a:solidFill>
              </a:defRPr>
            </a:lvl2pPr>
            <a:lvl3pPr lvl="2" algn="l" rtl="0">
              <a:lnSpc>
                <a:spcPct val="100000"/>
              </a:lnSpc>
              <a:spcBef>
                <a:spcPts val="0"/>
              </a:spcBef>
              <a:spcAft>
                <a:spcPts val="0"/>
              </a:spcAft>
              <a:buClr>
                <a:srgbClr val="FFFFFF"/>
              </a:buClr>
              <a:buSzPts val="3600"/>
              <a:buNone/>
              <a:defRPr sz="3600">
                <a:solidFill>
                  <a:srgbClr val="FFFFFF"/>
                </a:solidFill>
              </a:defRPr>
            </a:lvl3pPr>
            <a:lvl4pPr lvl="3" algn="l" rtl="0">
              <a:lnSpc>
                <a:spcPct val="100000"/>
              </a:lnSpc>
              <a:spcBef>
                <a:spcPts val="0"/>
              </a:spcBef>
              <a:spcAft>
                <a:spcPts val="0"/>
              </a:spcAft>
              <a:buClr>
                <a:srgbClr val="FFFFFF"/>
              </a:buClr>
              <a:buSzPts val="3600"/>
              <a:buNone/>
              <a:defRPr sz="3600">
                <a:solidFill>
                  <a:srgbClr val="FFFFFF"/>
                </a:solidFill>
              </a:defRPr>
            </a:lvl4pPr>
            <a:lvl5pPr lvl="4" algn="l" rtl="0">
              <a:lnSpc>
                <a:spcPct val="100000"/>
              </a:lnSpc>
              <a:spcBef>
                <a:spcPts val="0"/>
              </a:spcBef>
              <a:spcAft>
                <a:spcPts val="0"/>
              </a:spcAft>
              <a:buClr>
                <a:srgbClr val="FFFFFF"/>
              </a:buClr>
              <a:buSzPts val="3600"/>
              <a:buNone/>
              <a:defRPr sz="3600">
                <a:solidFill>
                  <a:srgbClr val="FFFFFF"/>
                </a:solidFill>
              </a:defRPr>
            </a:lvl5pPr>
            <a:lvl6pPr lvl="5" algn="l" rtl="0">
              <a:lnSpc>
                <a:spcPct val="100000"/>
              </a:lnSpc>
              <a:spcBef>
                <a:spcPts val="0"/>
              </a:spcBef>
              <a:spcAft>
                <a:spcPts val="0"/>
              </a:spcAft>
              <a:buClr>
                <a:srgbClr val="FFFFFF"/>
              </a:buClr>
              <a:buSzPts val="3600"/>
              <a:buNone/>
              <a:defRPr sz="3600">
                <a:solidFill>
                  <a:srgbClr val="FFFFFF"/>
                </a:solidFill>
              </a:defRPr>
            </a:lvl6pPr>
            <a:lvl7pPr lvl="6" algn="l" rtl="0">
              <a:lnSpc>
                <a:spcPct val="100000"/>
              </a:lnSpc>
              <a:spcBef>
                <a:spcPts val="0"/>
              </a:spcBef>
              <a:spcAft>
                <a:spcPts val="0"/>
              </a:spcAft>
              <a:buClr>
                <a:srgbClr val="FFFFFF"/>
              </a:buClr>
              <a:buSzPts val="3600"/>
              <a:buNone/>
              <a:defRPr sz="3600">
                <a:solidFill>
                  <a:srgbClr val="FFFFFF"/>
                </a:solidFill>
              </a:defRPr>
            </a:lvl7pPr>
            <a:lvl8pPr lvl="7" algn="l" rtl="0">
              <a:lnSpc>
                <a:spcPct val="100000"/>
              </a:lnSpc>
              <a:spcBef>
                <a:spcPts val="0"/>
              </a:spcBef>
              <a:spcAft>
                <a:spcPts val="0"/>
              </a:spcAft>
              <a:buClr>
                <a:srgbClr val="FFFFFF"/>
              </a:buClr>
              <a:buSzPts val="3600"/>
              <a:buNone/>
              <a:defRPr sz="3600">
                <a:solidFill>
                  <a:srgbClr val="FFFFFF"/>
                </a:solidFill>
              </a:defRPr>
            </a:lvl8pPr>
            <a:lvl9pPr lvl="8" algn="l" rtl="0">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171" name="Shape 171"/>
          <p:cNvSpPr txBox="1">
            <a:spLocks noGrp="1"/>
          </p:cNvSpPr>
          <p:nvPr>
            <p:ph type="body" idx="1"/>
          </p:nvPr>
        </p:nvSpPr>
        <p:spPr>
          <a:xfrm>
            <a:off x="4283675" y="316700"/>
            <a:ext cx="4407300" cy="3834000"/>
          </a:xfrm>
          <a:prstGeom prst="rect">
            <a:avLst/>
          </a:prstGeom>
          <a:noFill/>
          <a:ln>
            <a:noFill/>
          </a:ln>
        </p:spPr>
        <p:txBody>
          <a:bodyPr wrap="square" lIns="91425" tIns="91425" rIns="91425" bIns="91425" anchor="t" anchorCtr="0"/>
          <a:lstStyle>
            <a:lvl1pPr marL="457200" lvl="0" indent="-342900" algn="l" rtl="0">
              <a:lnSpc>
                <a:spcPct val="115000"/>
              </a:lnSpc>
              <a:spcBef>
                <a:spcPts val="0"/>
              </a:spcBef>
              <a:spcAft>
                <a:spcPts val="0"/>
              </a:spcAft>
              <a:buClr>
                <a:srgbClr val="FFFFFF"/>
              </a:buClr>
              <a:buSzPts val="1800"/>
              <a:buChar char="●"/>
              <a:defRPr sz="1800">
                <a:solidFill>
                  <a:srgbClr val="FFFFFF"/>
                </a:solidFill>
              </a:defRPr>
            </a:lvl1pPr>
            <a:lvl2pPr marL="914400" lvl="1" indent="-298450" algn="l" rtl="0">
              <a:lnSpc>
                <a:spcPct val="115000"/>
              </a:lnSpc>
              <a:spcBef>
                <a:spcPts val="1600"/>
              </a:spcBef>
              <a:spcAft>
                <a:spcPts val="0"/>
              </a:spcAft>
              <a:buClr>
                <a:srgbClr val="FFFFFF"/>
              </a:buClr>
              <a:buSzPts val="1100"/>
              <a:buChar char="○"/>
              <a:defRPr sz="1400">
                <a:solidFill>
                  <a:srgbClr val="FFFFFF"/>
                </a:solidFill>
              </a:defRPr>
            </a:lvl2pPr>
            <a:lvl3pPr marL="1371600" lvl="2" indent="-298450" algn="l" rtl="0">
              <a:lnSpc>
                <a:spcPct val="115000"/>
              </a:lnSpc>
              <a:spcBef>
                <a:spcPts val="1600"/>
              </a:spcBef>
              <a:spcAft>
                <a:spcPts val="0"/>
              </a:spcAft>
              <a:buClr>
                <a:srgbClr val="FFFFFF"/>
              </a:buClr>
              <a:buSzPts val="1100"/>
              <a:buChar char="■"/>
              <a:defRPr sz="1400">
                <a:solidFill>
                  <a:srgbClr val="FFFFFF"/>
                </a:solidFill>
              </a:defRPr>
            </a:lvl3pPr>
            <a:lvl4pPr marL="1828800" lvl="3" indent="-298450" algn="l" rtl="0">
              <a:lnSpc>
                <a:spcPct val="115000"/>
              </a:lnSpc>
              <a:spcBef>
                <a:spcPts val="1600"/>
              </a:spcBef>
              <a:spcAft>
                <a:spcPts val="0"/>
              </a:spcAft>
              <a:buClr>
                <a:srgbClr val="FFFFFF"/>
              </a:buClr>
              <a:buSzPts val="1100"/>
              <a:buChar char="●"/>
              <a:defRPr sz="1400">
                <a:solidFill>
                  <a:srgbClr val="FFFFFF"/>
                </a:solidFill>
              </a:defRPr>
            </a:lvl4pPr>
            <a:lvl5pPr marL="2286000" lvl="4" indent="-298450" algn="l" rtl="0">
              <a:lnSpc>
                <a:spcPct val="115000"/>
              </a:lnSpc>
              <a:spcBef>
                <a:spcPts val="1600"/>
              </a:spcBef>
              <a:spcAft>
                <a:spcPts val="0"/>
              </a:spcAft>
              <a:buClr>
                <a:srgbClr val="FFFFFF"/>
              </a:buClr>
              <a:buSzPts val="1100"/>
              <a:buChar char="○"/>
              <a:defRPr sz="1400">
                <a:solidFill>
                  <a:srgbClr val="FFFFFF"/>
                </a:solidFill>
              </a:defRPr>
            </a:lvl5pPr>
            <a:lvl6pPr marL="2743200" lvl="5" indent="-298450" algn="l" rtl="0">
              <a:lnSpc>
                <a:spcPct val="115000"/>
              </a:lnSpc>
              <a:spcBef>
                <a:spcPts val="1600"/>
              </a:spcBef>
              <a:spcAft>
                <a:spcPts val="0"/>
              </a:spcAft>
              <a:buClr>
                <a:srgbClr val="FFFFFF"/>
              </a:buClr>
              <a:buSzPts val="1100"/>
              <a:buChar char="■"/>
              <a:defRPr sz="1400">
                <a:solidFill>
                  <a:srgbClr val="FFFFFF"/>
                </a:solidFill>
              </a:defRPr>
            </a:lvl6pPr>
            <a:lvl7pPr marL="3200400" lvl="6" indent="-298450" algn="l" rtl="0">
              <a:lnSpc>
                <a:spcPct val="115000"/>
              </a:lnSpc>
              <a:spcBef>
                <a:spcPts val="1600"/>
              </a:spcBef>
              <a:spcAft>
                <a:spcPts val="0"/>
              </a:spcAft>
              <a:buClr>
                <a:srgbClr val="FFFFFF"/>
              </a:buClr>
              <a:buSzPts val="1100"/>
              <a:buChar char="●"/>
              <a:defRPr sz="1400">
                <a:solidFill>
                  <a:srgbClr val="FFFFFF"/>
                </a:solidFill>
              </a:defRPr>
            </a:lvl7pPr>
            <a:lvl8pPr marL="3657600" lvl="7" indent="-298450" algn="l" rtl="0">
              <a:lnSpc>
                <a:spcPct val="115000"/>
              </a:lnSpc>
              <a:spcBef>
                <a:spcPts val="1600"/>
              </a:spcBef>
              <a:spcAft>
                <a:spcPts val="0"/>
              </a:spcAft>
              <a:buClr>
                <a:srgbClr val="FFFFFF"/>
              </a:buClr>
              <a:buSzPts val="1100"/>
              <a:buChar char="○"/>
              <a:defRPr sz="1400">
                <a:solidFill>
                  <a:srgbClr val="FFFFFF"/>
                </a:solidFill>
              </a:defRPr>
            </a:lvl8pPr>
            <a:lvl9pPr marL="4114800" lvl="8" indent="-298450" algn="l" rtl="0">
              <a:lnSpc>
                <a:spcPct val="115000"/>
              </a:lnSpc>
              <a:spcBef>
                <a:spcPts val="1600"/>
              </a:spcBef>
              <a:spcAft>
                <a:spcPts val="1600"/>
              </a:spcAft>
              <a:buClr>
                <a:srgbClr val="FFFFFF"/>
              </a:buClr>
              <a:buSzPts val="1100"/>
              <a:buChar char="■"/>
              <a:defRPr sz="1400">
                <a:solidFill>
                  <a:srgbClr val="FFFFFF"/>
                </a:solidFill>
              </a:defRPr>
            </a:lvl9pPr>
          </a:lstStyle>
          <a:p>
            <a:endParaRPr/>
          </a:p>
        </p:txBody>
      </p:sp>
      <p:sp>
        <p:nvSpPr>
          <p:cNvPr id="172" name="Shape 172"/>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marL="0" lvl="0" indent="0" algn="r" rtl="0">
              <a:lnSpc>
                <a:spcPct val="100000"/>
              </a:lnSpc>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173"/>
        <p:cNvGrpSpPr/>
        <p:nvPr/>
      </p:nvGrpSpPr>
      <p:grpSpPr>
        <a:xfrm>
          <a:off x="0" y="0"/>
          <a:ext cx="0" cy="0"/>
          <a:chOff x="0" y="0"/>
          <a:chExt cx="0" cy="0"/>
        </a:xfrm>
      </p:grpSpPr>
      <p:sp>
        <p:nvSpPr>
          <p:cNvPr id="174" name="Shape 174"/>
          <p:cNvSpPr/>
          <p:nvPr/>
        </p:nvSpPr>
        <p:spPr>
          <a:xfrm>
            <a:off x="0" y="0"/>
            <a:ext cx="9144000" cy="51435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0" y="0"/>
            <a:ext cx="4572000" cy="5143500"/>
          </a:xfrm>
          <a:prstGeom prst="rect">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a:spLocks noGrp="1"/>
          </p:cNvSpPr>
          <p:nvPr>
            <p:ph type="title"/>
          </p:nvPr>
        </p:nvSpPr>
        <p:spPr>
          <a:xfrm>
            <a:off x="4852825" y="233150"/>
            <a:ext cx="4016400" cy="1181400"/>
          </a:xfrm>
          <a:prstGeom prst="rect">
            <a:avLst/>
          </a:prstGeom>
          <a:noFill/>
          <a:ln>
            <a:noFill/>
          </a:ln>
        </p:spPr>
        <p:txBody>
          <a:bodyPr wrap="square" lIns="91425" tIns="91425" rIns="91425" bIns="91425" anchor="b" anchorCtr="0"/>
          <a:lstStyle>
            <a:lvl1pPr lvl="0" algn="l" rtl="0">
              <a:lnSpc>
                <a:spcPct val="100000"/>
              </a:lnSpc>
              <a:spcBef>
                <a:spcPts val="0"/>
              </a:spcBef>
              <a:spcAft>
                <a:spcPts val="0"/>
              </a:spcAft>
              <a:buClr>
                <a:schemeClr val="dk1"/>
              </a:buClr>
              <a:buSzPts val="3000"/>
              <a:buNone/>
              <a:defRPr sz="3000" b="1">
                <a:solidFill>
                  <a:schemeClr val="dk1"/>
                </a:solidFill>
              </a:defRPr>
            </a:lvl1pPr>
            <a:lvl2pPr lvl="1" algn="l" rtl="0">
              <a:lnSpc>
                <a:spcPct val="100000"/>
              </a:lnSpc>
              <a:spcBef>
                <a:spcPts val="0"/>
              </a:spcBef>
              <a:spcAft>
                <a:spcPts val="0"/>
              </a:spcAft>
              <a:buClr>
                <a:schemeClr val="dk1"/>
              </a:buClr>
              <a:buSzPts val="3000"/>
              <a:buNone/>
              <a:defRPr sz="3000" b="1">
                <a:solidFill>
                  <a:schemeClr val="dk1"/>
                </a:solidFill>
              </a:defRPr>
            </a:lvl2pPr>
            <a:lvl3pPr lvl="2" algn="l" rtl="0">
              <a:lnSpc>
                <a:spcPct val="100000"/>
              </a:lnSpc>
              <a:spcBef>
                <a:spcPts val="0"/>
              </a:spcBef>
              <a:spcAft>
                <a:spcPts val="0"/>
              </a:spcAft>
              <a:buClr>
                <a:schemeClr val="dk1"/>
              </a:buClr>
              <a:buSzPts val="3000"/>
              <a:buNone/>
              <a:defRPr sz="3000" b="1">
                <a:solidFill>
                  <a:schemeClr val="dk1"/>
                </a:solidFill>
              </a:defRPr>
            </a:lvl3pPr>
            <a:lvl4pPr lvl="3" algn="l" rtl="0">
              <a:lnSpc>
                <a:spcPct val="100000"/>
              </a:lnSpc>
              <a:spcBef>
                <a:spcPts val="0"/>
              </a:spcBef>
              <a:spcAft>
                <a:spcPts val="0"/>
              </a:spcAft>
              <a:buClr>
                <a:schemeClr val="dk1"/>
              </a:buClr>
              <a:buSzPts val="3000"/>
              <a:buNone/>
              <a:defRPr sz="3000" b="1">
                <a:solidFill>
                  <a:schemeClr val="dk1"/>
                </a:solidFill>
              </a:defRPr>
            </a:lvl4pPr>
            <a:lvl5pPr lvl="4" algn="l" rtl="0">
              <a:lnSpc>
                <a:spcPct val="100000"/>
              </a:lnSpc>
              <a:spcBef>
                <a:spcPts val="0"/>
              </a:spcBef>
              <a:spcAft>
                <a:spcPts val="0"/>
              </a:spcAft>
              <a:buClr>
                <a:schemeClr val="dk1"/>
              </a:buClr>
              <a:buSzPts val="3000"/>
              <a:buNone/>
              <a:defRPr sz="3000" b="1">
                <a:solidFill>
                  <a:schemeClr val="dk1"/>
                </a:solidFill>
              </a:defRPr>
            </a:lvl5pPr>
            <a:lvl6pPr lvl="5" algn="l" rtl="0">
              <a:lnSpc>
                <a:spcPct val="100000"/>
              </a:lnSpc>
              <a:spcBef>
                <a:spcPts val="0"/>
              </a:spcBef>
              <a:spcAft>
                <a:spcPts val="0"/>
              </a:spcAft>
              <a:buClr>
                <a:schemeClr val="dk1"/>
              </a:buClr>
              <a:buSzPts val="3000"/>
              <a:buNone/>
              <a:defRPr sz="3000" b="1">
                <a:solidFill>
                  <a:schemeClr val="dk1"/>
                </a:solidFill>
              </a:defRPr>
            </a:lvl6pPr>
            <a:lvl7pPr lvl="6" algn="l" rtl="0">
              <a:lnSpc>
                <a:spcPct val="100000"/>
              </a:lnSpc>
              <a:spcBef>
                <a:spcPts val="0"/>
              </a:spcBef>
              <a:spcAft>
                <a:spcPts val="0"/>
              </a:spcAft>
              <a:buClr>
                <a:schemeClr val="dk1"/>
              </a:buClr>
              <a:buSzPts val="3000"/>
              <a:buNone/>
              <a:defRPr sz="3000" b="1">
                <a:solidFill>
                  <a:schemeClr val="dk1"/>
                </a:solidFill>
              </a:defRPr>
            </a:lvl7pPr>
            <a:lvl8pPr lvl="7" algn="l" rtl="0">
              <a:lnSpc>
                <a:spcPct val="100000"/>
              </a:lnSpc>
              <a:spcBef>
                <a:spcPts val="0"/>
              </a:spcBef>
              <a:spcAft>
                <a:spcPts val="0"/>
              </a:spcAft>
              <a:buClr>
                <a:schemeClr val="dk1"/>
              </a:buClr>
              <a:buSzPts val="3000"/>
              <a:buNone/>
              <a:defRPr sz="3000" b="1">
                <a:solidFill>
                  <a:schemeClr val="dk1"/>
                </a:solidFill>
              </a:defRPr>
            </a:lvl8pPr>
            <a:lvl9pPr lvl="8" algn="l" rtl="0">
              <a:lnSpc>
                <a:spcPct val="100000"/>
              </a:lnSpc>
              <a:spcBef>
                <a:spcPts val="0"/>
              </a:spcBef>
              <a:spcAft>
                <a:spcPts val="0"/>
              </a:spcAft>
              <a:buClr>
                <a:schemeClr val="dk1"/>
              </a:buClr>
              <a:buSzPts val="3000"/>
              <a:buNone/>
              <a:defRPr sz="3000" b="1">
                <a:solidFill>
                  <a:schemeClr val="dk1"/>
                </a:solidFill>
              </a:defRPr>
            </a:lvl9pPr>
          </a:lstStyle>
          <a:p>
            <a:endParaRPr/>
          </a:p>
        </p:txBody>
      </p:sp>
      <p:sp>
        <p:nvSpPr>
          <p:cNvPr id="177" name="Shape 177"/>
          <p:cNvSpPr txBox="1">
            <a:spLocks noGrp="1"/>
          </p:cNvSpPr>
          <p:nvPr>
            <p:ph type="body" idx="1"/>
          </p:nvPr>
        </p:nvSpPr>
        <p:spPr>
          <a:xfrm>
            <a:off x="4852900" y="1672727"/>
            <a:ext cx="4016400" cy="2990400"/>
          </a:xfrm>
          <a:prstGeom prst="rect">
            <a:avLst/>
          </a:prstGeom>
          <a:noFill/>
          <a:ln>
            <a:noFill/>
          </a:ln>
        </p:spPr>
        <p:txBody>
          <a:bodyPr wrap="square" lIns="91425" tIns="91425" rIns="91425" bIns="91425" anchor="t" anchorCtr="0"/>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1600"/>
              </a:spcBef>
              <a:spcAft>
                <a:spcPts val="0"/>
              </a:spcAft>
              <a:buClr>
                <a:schemeClr val="dk2"/>
              </a:buClr>
              <a:buSzPts val="1100"/>
              <a:buChar char="○"/>
              <a:defRPr sz="1400">
                <a:solidFill>
                  <a:schemeClr val="dk2"/>
                </a:solidFill>
              </a:defRPr>
            </a:lvl2pPr>
            <a:lvl3pPr marL="1371600" lvl="2" indent="-298450" algn="l" rtl="0">
              <a:lnSpc>
                <a:spcPct val="115000"/>
              </a:lnSpc>
              <a:spcBef>
                <a:spcPts val="1600"/>
              </a:spcBef>
              <a:spcAft>
                <a:spcPts val="0"/>
              </a:spcAft>
              <a:buClr>
                <a:schemeClr val="dk2"/>
              </a:buClr>
              <a:buSzPts val="1100"/>
              <a:buChar char="■"/>
              <a:defRPr sz="1400">
                <a:solidFill>
                  <a:schemeClr val="dk2"/>
                </a:solidFill>
              </a:defRPr>
            </a:lvl3pPr>
            <a:lvl4pPr marL="1828800" lvl="3" indent="-298450" algn="l" rtl="0">
              <a:lnSpc>
                <a:spcPct val="115000"/>
              </a:lnSpc>
              <a:spcBef>
                <a:spcPts val="1600"/>
              </a:spcBef>
              <a:spcAft>
                <a:spcPts val="0"/>
              </a:spcAft>
              <a:buClr>
                <a:schemeClr val="dk2"/>
              </a:buClr>
              <a:buSzPts val="1100"/>
              <a:buChar char="●"/>
              <a:defRPr sz="1400">
                <a:solidFill>
                  <a:schemeClr val="dk2"/>
                </a:solidFill>
              </a:defRPr>
            </a:lvl4pPr>
            <a:lvl5pPr marL="2286000" lvl="4" indent="-298450" algn="l" rtl="0">
              <a:lnSpc>
                <a:spcPct val="115000"/>
              </a:lnSpc>
              <a:spcBef>
                <a:spcPts val="1600"/>
              </a:spcBef>
              <a:spcAft>
                <a:spcPts val="0"/>
              </a:spcAft>
              <a:buClr>
                <a:schemeClr val="dk2"/>
              </a:buClr>
              <a:buSzPts val="1100"/>
              <a:buChar char="○"/>
              <a:defRPr sz="1400">
                <a:solidFill>
                  <a:schemeClr val="dk2"/>
                </a:solidFill>
              </a:defRPr>
            </a:lvl5pPr>
            <a:lvl6pPr marL="2743200" lvl="5" indent="-298450" algn="l" rtl="0">
              <a:lnSpc>
                <a:spcPct val="115000"/>
              </a:lnSpc>
              <a:spcBef>
                <a:spcPts val="1600"/>
              </a:spcBef>
              <a:spcAft>
                <a:spcPts val="0"/>
              </a:spcAft>
              <a:buClr>
                <a:schemeClr val="dk2"/>
              </a:buClr>
              <a:buSzPts val="1100"/>
              <a:buChar char="■"/>
              <a:defRPr sz="1400">
                <a:solidFill>
                  <a:schemeClr val="dk2"/>
                </a:solidFill>
              </a:defRPr>
            </a:lvl6pPr>
            <a:lvl7pPr marL="3200400" lvl="6" indent="-298450" algn="l" rtl="0">
              <a:lnSpc>
                <a:spcPct val="115000"/>
              </a:lnSpc>
              <a:spcBef>
                <a:spcPts val="1600"/>
              </a:spcBef>
              <a:spcAft>
                <a:spcPts val="0"/>
              </a:spcAft>
              <a:buClr>
                <a:schemeClr val="dk2"/>
              </a:buClr>
              <a:buSzPts val="1100"/>
              <a:buChar char="●"/>
              <a:defRPr sz="1400">
                <a:solidFill>
                  <a:schemeClr val="dk2"/>
                </a:solidFill>
              </a:defRPr>
            </a:lvl7pPr>
            <a:lvl8pPr marL="3657600" lvl="7" indent="-298450" algn="l" rtl="0">
              <a:lnSpc>
                <a:spcPct val="115000"/>
              </a:lnSpc>
              <a:spcBef>
                <a:spcPts val="1600"/>
              </a:spcBef>
              <a:spcAft>
                <a:spcPts val="0"/>
              </a:spcAft>
              <a:buClr>
                <a:schemeClr val="dk2"/>
              </a:buClr>
              <a:buSzPts val="1100"/>
              <a:buChar char="○"/>
              <a:defRPr sz="1400">
                <a:solidFill>
                  <a:schemeClr val="dk2"/>
                </a:solidFill>
              </a:defRPr>
            </a:lvl8pPr>
            <a:lvl9pPr marL="4114800" lvl="8" indent="-298450" algn="l" rtl="0">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178" name="Shape 178"/>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marL="0" lvl="0" indent="0" algn="r" rtl="0">
              <a:lnSpc>
                <a:spcPct val="100000"/>
              </a:lnSpc>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ustom layout 1">
    <p:bg>
      <p:bgPr>
        <a:solidFill>
          <a:srgbClr val="FFFFFF"/>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a:blip r:embed="rId2">
            <a:alphaModFix/>
          </a:blip>
          <a:stretch>
            <a:fillRect/>
          </a:stretch>
        </p:blipFill>
        <p:spPr>
          <a:xfrm>
            <a:off x="-1" y="-3"/>
            <a:ext cx="9144007" cy="5143500"/>
          </a:xfrm>
          <a:prstGeom prst="rect">
            <a:avLst/>
          </a:prstGeom>
          <a:noFill/>
          <a:ln>
            <a:noFill/>
          </a:ln>
        </p:spPr>
      </p:pic>
      <p:sp>
        <p:nvSpPr>
          <p:cNvPr id="181" name="Shape 181"/>
          <p:cNvSpPr txBox="1">
            <a:spLocks noGrp="1"/>
          </p:cNvSpPr>
          <p:nvPr>
            <p:ph type="ctrTitle"/>
          </p:nvPr>
        </p:nvSpPr>
        <p:spPr>
          <a:xfrm>
            <a:off x="436825" y="849050"/>
            <a:ext cx="4065900" cy="1955400"/>
          </a:xfrm>
          <a:prstGeom prst="rect">
            <a:avLst/>
          </a:prstGeom>
          <a:noFill/>
        </p:spPr>
        <p:txBody>
          <a:bodyPr wrap="square" lIns="91425" tIns="91425" rIns="91425" bIns="91425" anchor="b" anchorCtr="0"/>
          <a:lstStyle>
            <a:lvl1pPr lvl="0" algn="l" rtl="0">
              <a:lnSpc>
                <a:spcPct val="100000"/>
              </a:lnSpc>
              <a:spcBef>
                <a:spcPts val="0"/>
              </a:spcBef>
              <a:spcAft>
                <a:spcPts val="0"/>
              </a:spcAft>
              <a:buClr>
                <a:srgbClr val="424242"/>
              </a:buClr>
              <a:buSzPts val="3600"/>
              <a:buNone/>
              <a:defRPr sz="3600">
                <a:solidFill>
                  <a:srgbClr val="424242"/>
                </a:solidFill>
              </a:defRPr>
            </a:lvl1pPr>
            <a:lvl2pPr lvl="1" algn="l" rtl="0">
              <a:lnSpc>
                <a:spcPct val="100000"/>
              </a:lnSpc>
              <a:spcBef>
                <a:spcPts val="0"/>
              </a:spcBef>
              <a:spcAft>
                <a:spcPts val="0"/>
              </a:spcAft>
              <a:buClr>
                <a:srgbClr val="424242"/>
              </a:buClr>
              <a:buSzPts val="3600"/>
              <a:buNone/>
              <a:defRPr sz="3600">
                <a:solidFill>
                  <a:srgbClr val="424242"/>
                </a:solidFill>
              </a:defRPr>
            </a:lvl2pPr>
            <a:lvl3pPr lvl="2" algn="l" rtl="0">
              <a:lnSpc>
                <a:spcPct val="100000"/>
              </a:lnSpc>
              <a:spcBef>
                <a:spcPts val="0"/>
              </a:spcBef>
              <a:spcAft>
                <a:spcPts val="0"/>
              </a:spcAft>
              <a:buClr>
                <a:srgbClr val="424242"/>
              </a:buClr>
              <a:buSzPts val="3600"/>
              <a:buNone/>
              <a:defRPr sz="3600">
                <a:solidFill>
                  <a:srgbClr val="424242"/>
                </a:solidFill>
              </a:defRPr>
            </a:lvl3pPr>
            <a:lvl4pPr lvl="3" algn="l" rtl="0">
              <a:lnSpc>
                <a:spcPct val="100000"/>
              </a:lnSpc>
              <a:spcBef>
                <a:spcPts val="0"/>
              </a:spcBef>
              <a:spcAft>
                <a:spcPts val="0"/>
              </a:spcAft>
              <a:buClr>
                <a:srgbClr val="424242"/>
              </a:buClr>
              <a:buSzPts val="3600"/>
              <a:buNone/>
              <a:defRPr sz="3600">
                <a:solidFill>
                  <a:srgbClr val="424242"/>
                </a:solidFill>
              </a:defRPr>
            </a:lvl4pPr>
            <a:lvl5pPr lvl="4" algn="l" rtl="0">
              <a:lnSpc>
                <a:spcPct val="100000"/>
              </a:lnSpc>
              <a:spcBef>
                <a:spcPts val="0"/>
              </a:spcBef>
              <a:spcAft>
                <a:spcPts val="0"/>
              </a:spcAft>
              <a:buClr>
                <a:srgbClr val="424242"/>
              </a:buClr>
              <a:buSzPts val="3600"/>
              <a:buNone/>
              <a:defRPr sz="3600">
                <a:solidFill>
                  <a:srgbClr val="424242"/>
                </a:solidFill>
              </a:defRPr>
            </a:lvl5pPr>
            <a:lvl6pPr lvl="5" algn="l" rtl="0">
              <a:lnSpc>
                <a:spcPct val="100000"/>
              </a:lnSpc>
              <a:spcBef>
                <a:spcPts val="0"/>
              </a:spcBef>
              <a:spcAft>
                <a:spcPts val="0"/>
              </a:spcAft>
              <a:buClr>
                <a:srgbClr val="424242"/>
              </a:buClr>
              <a:buSzPts val="3600"/>
              <a:buNone/>
              <a:defRPr sz="3600">
                <a:solidFill>
                  <a:srgbClr val="424242"/>
                </a:solidFill>
              </a:defRPr>
            </a:lvl6pPr>
            <a:lvl7pPr lvl="6" algn="l" rtl="0">
              <a:lnSpc>
                <a:spcPct val="100000"/>
              </a:lnSpc>
              <a:spcBef>
                <a:spcPts val="0"/>
              </a:spcBef>
              <a:spcAft>
                <a:spcPts val="0"/>
              </a:spcAft>
              <a:buClr>
                <a:srgbClr val="424242"/>
              </a:buClr>
              <a:buSzPts val="3600"/>
              <a:buNone/>
              <a:defRPr sz="3600">
                <a:solidFill>
                  <a:srgbClr val="424242"/>
                </a:solidFill>
              </a:defRPr>
            </a:lvl7pPr>
            <a:lvl8pPr lvl="7" algn="l" rtl="0">
              <a:lnSpc>
                <a:spcPct val="100000"/>
              </a:lnSpc>
              <a:spcBef>
                <a:spcPts val="0"/>
              </a:spcBef>
              <a:spcAft>
                <a:spcPts val="0"/>
              </a:spcAft>
              <a:buClr>
                <a:srgbClr val="424242"/>
              </a:buClr>
              <a:buSzPts val="3600"/>
              <a:buNone/>
              <a:defRPr sz="3600">
                <a:solidFill>
                  <a:srgbClr val="424242"/>
                </a:solidFill>
              </a:defRPr>
            </a:lvl8pPr>
            <a:lvl9pPr lvl="8" algn="l" rtl="0">
              <a:lnSpc>
                <a:spcPct val="100000"/>
              </a:lnSpc>
              <a:spcBef>
                <a:spcPts val="0"/>
              </a:spcBef>
              <a:spcAft>
                <a:spcPts val="0"/>
              </a:spcAft>
              <a:buClr>
                <a:srgbClr val="424242"/>
              </a:buClr>
              <a:buSzPts val="3600"/>
              <a:buNone/>
              <a:defRPr sz="3600">
                <a:solidFill>
                  <a:srgbClr val="424242"/>
                </a:solidFill>
              </a:defRPr>
            </a:lvl9pPr>
          </a:lstStyle>
          <a:p>
            <a:endParaRPr/>
          </a:p>
        </p:txBody>
      </p:sp>
      <p:sp>
        <p:nvSpPr>
          <p:cNvPr id="182" name="Shape 182"/>
          <p:cNvSpPr txBox="1">
            <a:spLocks noGrp="1"/>
          </p:cNvSpPr>
          <p:nvPr>
            <p:ph type="subTitle" idx="1"/>
          </p:nvPr>
        </p:nvSpPr>
        <p:spPr>
          <a:xfrm>
            <a:off x="436825" y="2974150"/>
            <a:ext cx="4065900" cy="550500"/>
          </a:xfrm>
          <a:prstGeom prst="rect">
            <a:avLst/>
          </a:prstGeom>
          <a:noFill/>
        </p:spPr>
        <p:txBody>
          <a:bodyPr wrap="square" lIns="91425" tIns="91425" rIns="91425" bIns="91425" anchor="t" anchorCtr="0"/>
          <a:lstStyle>
            <a:lvl1pPr lvl="0" algn="l" rtl="0">
              <a:lnSpc>
                <a:spcPct val="100000"/>
              </a:lnSpc>
              <a:spcBef>
                <a:spcPts val="0"/>
              </a:spcBef>
              <a:spcAft>
                <a:spcPts val="0"/>
              </a:spcAft>
              <a:buClr>
                <a:srgbClr val="424242"/>
              </a:buClr>
              <a:buSzPts val="1800"/>
              <a:buNone/>
              <a:defRPr sz="1800">
                <a:solidFill>
                  <a:srgbClr val="424242"/>
                </a:solidFill>
              </a:defRPr>
            </a:lvl1pPr>
            <a:lvl2pPr lvl="1" algn="l" rtl="0">
              <a:lnSpc>
                <a:spcPct val="100000"/>
              </a:lnSpc>
              <a:spcBef>
                <a:spcPts val="0"/>
              </a:spcBef>
              <a:spcAft>
                <a:spcPts val="0"/>
              </a:spcAft>
              <a:buClr>
                <a:srgbClr val="424242"/>
              </a:buClr>
              <a:buSzPts val="1800"/>
              <a:buNone/>
              <a:defRPr sz="1800">
                <a:solidFill>
                  <a:srgbClr val="424242"/>
                </a:solidFill>
              </a:defRPr>
            </a:lvl2pPr>
            <a:lvl3pPr lvl="2" algn="l" rtl="0">
              <a:lnSpc>
                <a:spcPct val="100000"/>
              </a:lnSpc>
              <a:spcBef>
                <a:spcPts val="0"/>
              </a:spcBef>
              <a:spcAft>
                <a:spcPts val="0"/>
              </a:spcAft>
              <a:buClr>
                <a:srgbClr val="424242"/>
              </a:buClr>
              <a:buSzPts val="1800"/>
              <a:buNone/>
              <a:defRPr sz="1800">
                <a:solidFill>
                  <a:srgbClr val="424242"/>
                </a:solidFill>
              </a:defRPr>
            </a:lvl3pPr>
            <a:lvl4pPr lvl="3" algn="l" rtl="0">
              <a:lnSpc>
                <a:spcPct val="100000"/>
              </a:lnSpc>
              <a:spcBef>
                <a:spcPts val="0"/>
              </a:spcBef>
              <a:spcAft>
                <a:spcPts val="0"/>
              </a:spcAft>
              <a:buClr>
                <a:srgbClr val="424242"/>
              </a:buClr>
              <a:buSzPts val="1800"/>
              <a:buNone/>
              <a:defRPr sz="1800">
                <a:solidFill>
                  <a:srgbClr val="424242"/>
                </a:solidFill>
              </a:defRPr>
            </a:lvl4pPr>
            <a:lvl5pPr lvl="4" algn="l" rtl="0">
              <a:lnSpc>
                <a:spcPct val="100000"/>
              </a:lnSpc>
              <a:spcBef>
                <a:spcPts val="0"/>
              </a:spcBef>
              <a:spcAft>
                <a:spcPts val="0"/>
              </a:spcAft>
              <a:buClr>
                <a:srgbClr val="424242"/>
              </a:buClr>
              <a:buSzPts val="1800"/>
              <a:buNone/>
              <a:defRPr sz="1800">
                <a:solidFill>
                  <a:srgbClr val="424242"/>
                </a:solidFill>
              </a:defRPr>
            </a:lvl5pPr>
            <a:lvl6pPr lvl="5" algn="l" rtl="0">
              <a:lnSpc>
                <a:spcPct val="100000"/>
              </a:lnSpc>
              <a:spcBef>
                <a:spcPts val="0"/>
              </a:spcBef>
              <a:spcAft>
                <a:spcPts val="0"/>
              </a:spcAft>
              <a:buClr>
                <a:srgbClr val="424242"/>
              </a:buClr>
              <a:buSzPts val="1800"/>
              <a:buNone/>
              <a:defRPr sz="1800">
                <a:solidFill>
                  <a:srgbClr val="424242"/>
                </a:solidFill>
              </a:defRPr>
            </a:lvl6pPr>
            <a:lvl7pPr lvl="6" algn="l" rtl="0">
              <a:lnSpc>
                <a:spcPct val="100000"/>
              </a:lnSpc>
              <a:spcBef>
                <a:spcPts val="0"/>
              </a:spcBef>
              <a:spcAft>
                <a:spcPts val="0"/>
              </a:spcAft>
              <a:buClr>
                <a:srgbClr val="424242"/>
              </a:buClr>
              <a:buSzPts val="1800"/>
              <a:buNone/>
              <a:defRPr sz="1800">
                <a:solidFill>
                  <a:srgbClr val="424242"/>
                </a:solidFill>
              </a:defRPr>
            </a:lvl7pPr>
            <a:lvl8pPr lvl="7" algn="l" rtl="0">
              <a:lnSpc>
                <a:spcPct val="100000"/>
              </a:lnSpc>
              <a:spcBef>
                <a:spcPts val="0"/>
              </a:spcBef>
              <a:spcAft>
                <a:spcPts val="0"/>
              </a:spcAft>
              <a:buClr>
                <a:srgbClr val="424242"/>
              </a:buClr>
              <a:buSzPts val="1800"/>
              <a:buNone/>
              <a:defRPr sz="1800">
                <a:solidFill>
                  <a:srgbClr val="424242"/>
                </a:solidFill>
              </a:defRPr>
            </a:lvl8pPr>
            <a:lvl9pPr lvl="8" algn="l" rtl="0">
              <a:lnSpc>
                <a:spcPct val="100000"/>
              </a:lnSpc>
              <a:spcBef>
                <a:spcPts val="0"/>
              </a:spcBef>
              <a:spcAft>
                <a:spcPts val="0"/>
              </a:spcAft>
              <a:buClr>
                <a:srgbClr val="424242"/>
              </a:buClr>
              <a:buSzPts val="1800"/>
              <a:buNone/>
              <a:defRPr sz="1800">
                <a:solidFill>
                  <a:srgbClr val="424242"/>
                </a:solidFill>
              </a:defRPr>
            </a:lvl9pPr>
          </a:lstStyle>
          <a:p>
            <a:endParaRPr/>
          </a:p>
        </p:txBody>
      </p:sp>
      <p:sp>
        <p:nvSpPr>
          <p:cNvPr id="183" name="Shape 183"/>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marL="0" lvl="0" indent="0" algn="r" rtl="0">
              <a:lnSpc>
                <a:spcPct val="100000"/>
              </a:lnSpc>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ustom layout 4">
    <p:spTree>
      <p:nvGrpSpPr>
        <p:cNvPr id="1" name="Shape 184"/>
        <p:cNvGrpSpPr/>
        <p:nvPr/>
      </p:nvGrpSpPr>
      <p:grpSpPr>
        <a:xfrm>
          <a:off x="0" y="0"/>
          <a:ext cx="0" cy="0"/>
          <a:chOff x="0" y="0"/>
          <a:chExt cx="0" cy="0"/>
        </a:xfrm>
      </p:grpSpPr>
      <p:sp>
        <p:nvSpPr>
          <p:cNvPr id="185" name="Shape 185"/>
          <p:cNvSpPr/>
          <p:nvPr/>
        </p:nvSpPr>
        <p:spPr>
          <a:xfrm>
            <a:off x="0" y="0"/>
            <a:ext cx="9144000" cy="5143500"/>
          </a:xfrm>
          <a:prstGeom prst="rect">
            <a:avLst/>
          </a:prstGeom>
          <a:solidFill>
            <a:srgbClr val="1B212C"/>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86" name="Shape 186"/>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marL="0" lvl="0" indent="0" algn="r" rtl="0">
              <a:lnSpc>
                <a:spcPct val="100000"/>
              </a:lnSpc>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sp>
        <p:nvSpPr>
          <p:cNvPr id="187" name="Shape 187"/>
          <p:cNvSpPr txBox="1">
            <a:spLocks noGrp="1"/>
          </p:cNvSpPr>
          <p:nvPr>
            <p:ph type="ctrTitle"/>
          </p:nvPr>
        </p:nvSpPr>
        <p:spPr>
          <a:xfrm>
            <a:off x="323525" y="521325"/>
            <a:ext cx="3464700" cy="1339800"/>
          </a:xfrm>
          <a:prstGeom prst="rect">
            <a:avLst/>
          </a:prstGeom>
          <a:noFill/>
          <a:ln>
            <a:noFill/>
          </a:ln>
        </p:spPr>
        <p:txBody>
          <a:bodyPr wrap="square" lIns="91425" tIns="91425" rIns="91425" bIns="91425" anchor="b" anchorCtr="0"/>
          <a:lstStyle>
            <a:lvl1pPr lvl="0" algn="l" rtl="0">
              <a:lnSpc>
                <a:spcPct val="100000"/>
              </a:lnSpc>
              <a:spcBef>
                <a:spcPts val="0"/>
              </a:spcBef>
              <a:spcAft>
                <a:spcPts val="0"/>
              </a:spcAft>
              <a:buClr>
                <a:srgbClr val="FFFFFF"/>
              </a:buClr>
              <a:buSzPts val="2400"/>
              <a:buNone/>
              <a:defRPr sz="2400" b="1">
                <a:solidFill>
                  <a:srgbClr val="FFFFFF"/>
                </a:solidFill>
                <a:latin typeface="Calibri"/>
                <a:ea typeface="Calibri"/>
                <a:cs typeface="Calibri"/>
                <a:sym typeface="Calibri"/>
              </a:defRPr>
            </a:lvl1pPr>
            <a:lvl2pPr lvl="1" algn="l" rtl="0">
              <a:lnSpc>
                <a:spcPct val="100000"/>
              </a:lnSpc>
              <a:spcBef>
                <a:spcPts val="0"/>
              </a:spcBef>
              <a:spcAft>
                <a:spcPts val="0"/>
              </a:spcAft>
              <a:buClr>
                <a:srgbClr val="FFFFFF"/>
              </a:buClr>
              <a:buSzPts val="2400"/>
              <a:buNone/>
              <a:defRPr sz="2400" b="1">
                <a:solidFill>
                  <a:srgbClr val="FFFFFF"/>
                </a:solidFill>
              </a:defRPr>
            </a:lvl2pPr>
            <a:lvl3pPr lvl="2" algn="l" rtl="0">
              <a:lnSpc>
                <a:spcPct val="100000"/>
              </a:lnSpc>
              <a:spcBef>
                <a:spcPts val="0"/>
              </a:spcBef>
              <a:spcAft>
                <a:spcPts val="0"/>
              </a:spcAft>
              <a:buClr>
                <a:srgbClr val="FFFFFF"/>
              </a:buClr>
              <a:buSzPts val="2400"/>
              <a:buNone/>
              <a:defRPr sz="2400" b="1">
                <a:solidFill>
                  <a:srgbClr val="FFFFFF"/>
                </a:solidFill>
              </a:defRPr>
            </a:lvl3pPr>
            <a:lvl4pPr lvl="3" algn="l" rtl="0">
              <a:lnSpc>
                <a:spcPct val="100000"/>
              </a:lnSpc>
              <a:spcBef>
                <a:spcPts val="0"/>
              </a:spcBef>
              <a:spcAft>
                <a:spcPts val="0"/>
              </a:spcAft>
              <a:buClr>
                <a:srgbClr val="FFFFFF"/>
              </a:buClr>
              <a:buSzPts val="2400"/>
              <a:buNone/>
              <a:defRPr sz="2400" b="1">
                <a:solidFill>
                  <a:srgbClr val="FFFFFF"/>
                </a:solidFill>
              </a:defRPr>
            </a:lvl4pPr>
            <a:lvl5pPr lvl="4" algn="l" rtl="0">
              <a:lnSpc>
                <a:spcPct val="100000"/>
              </a:lnSpc>
              <a:spcBef>
                <a:spcPts val="0"/>
              </a:spcBef>
              <a:spcAft>
                <a:spcPts val="0"/>
              </a:spcAft>
              <a:buClr>
                <a:srgbClr val="FFFFFF"/>
              </a:buClr>
              <a:buSzPts val="2400"/>
              <a:buNone/>
              <a:defRPr sz="2400" b="1">
                <a:solidFill>
                  <a:srgbClr val="FFFFFF"/>
                </a:solidFill>
              </a:defRPr>
            </a:lvl5pPr>
            <a:lvl6pPr lvl="5" algn="l" rtl="0">
              <a:lnSpc>
                <a:spcPct val="100000"/>
              </a:lnSpc>
              <a:spcBef>
                <a:spcPts val="0"/>
              </a:spcBef>
              <a:spcAft>
                <a:spcPts val="0"/>
              </a:spcAft>
              <a:buClr>
                <a:srgbClr val="FFFFFF"/>
              </a:buClr>
              <a:buSzPts val="2400"/>
              <a:buNone/>
              <a:defRPr sz="2400" b="1">
                <a:solidFill>
                  <a:srgbClr val="FFFFFF"/>
                </a:solidFill>
              </a:defRPr>
            </a:lvl6pPr>
            <a:lvl7pPr lvl="6" algn="l" rtl="0">
              <a:lnSpc>
                <a:spcPct val="100000"/>
              </a:lnSpc>
              <a:spcBef>
                <a:spcPts val="0"/>
              </a:spcBef>
              <a:spcAft>
                <a:spcPts val="0"/>
              </a:spcAft>
              <a:buClr>
                <a:srgbClr val="FFFFFF"/>
              </a:buClr>
              <a:buSzPts val="2400"/>
              <a:buNone/>
              <a:defRPr sz="2400" b="1">
                <a:solidFill>
                  <a:srgbClr val="FFFFFF"/>
                </a:solidFill>
              </a:defRPr>
            </a:lvl7pPr>
            <a:lvl8pPr lvl="7" algn="l" rtl="0">
              <a:lnSpc>
                <a:spcPct val="100000"/>
              </a:lnSpc>
              <a:spcBef>
                <a:spcPts val="0"/>
              </a:spcBef>
              <a:spcAft>
                <a:spcPts val="0"/>
              </a:spcAft>
              <a:buClr>
                <a:srgbClr val="FFFFFF"/>
              </a:buClr>
              <a:buSzPts val="2400"/>
              <a:buNone/>
              <a:defRPr sz="2400" b="1">
                <a:solidFill>
                  <a:srgbClr val="FFFFFF"/>
                </a:solidFill>
              </a:defRPr>
            </a:lvl8pPr>
            <a:lvl9pPr lvl="8" algn="l" rtl="0">
              <a:lnSpc>
                <a:spcPct val="100000"/>
              </a:lnSpc>
              <a:spcBef>
                <a:spcPts val="0"/>
              </a:spcBef>
              <a:spcAft>
                <a:spcPts val="0"/>
              </a:spcAft>
              <a:buClr>
                <a:srgbClr val="FFFFFF"/>
              </a:buClr>
              <a:buSzPts val="2400"/>
              <a:buNone/>
              <a:defRPr sz="2400" b="1">
                <a:solidFill>
                  <a:srgbClr val="FFFFFF"/>
                </a:solidFill>
              </a:defRPr>
            </a:lvl9pPr>
          </a:lstStyle>
          <a:p>
            <a:endParaRPr/>
          </a:p>
        </p:txBody>
      </p:sp>
      <p:sp>
        <p:nvSpPr>
          <p:cNvPr id="188" name="Shape 188"/>
          <p:cNvSpPr txBox="1">
            <a:spLocks noGrp="1"/>
          </p:cNvSpPr>
          <p:nvPr>
            <p:ph type="body" idx="1"/>
          </p:nvPr>
        </p:nvSpPr>
        <p:spPr>
          <a:xfrm>
            <a:off x="323525" y="1990875"/>
            <a:ext cx="3464700" cy="1890000"/>
          </a:xfrm>
          <a:prstGeom prst="rect">
            <a:avLst/>
          </a:prstGeom>
          <a:noFill/>
          <a:ln>
            <a:noFill/>
          </a:ln>
        </p:spPr>
        <p:txBody>
          <a:bodyPr wrap="square" lIns="91425" tIns="91425" rIns="91425" bIns="91425" anchor="t" anchorCtr="0"/>
          <a:lstStyle>
            <a:lvl1pPr marL="457200" lvl="0" indent="-317500" algn="l" rtl="0">
              <a:lnSpc>
                <a:spcPct val="115000"/>
              </a:lnSpc>
              <a:spcBef>
                <a:spcPts val="0"/>
              </a:spcBef>
              <a:spcAft>
                <a:spcPts val="0"/>
              </a:spcAft>
              <a:buClr>
                <a:srgbClr val="FFFFFF"/>
              </a:buClr>
              <a:buSzPts val="1400"/>
              <a:buChar char="●"/>
              <a:defRPr sz="1400">
                <a:solidFill>
                  <a:srgbClr val="FFFFFF"/>
                </a:solidFill>
                <a:latin typeface="Calibri"/>
                <a:ea typeface="Calibri"/>
                <a:cs typeface="Calibri"/>
                <a:sym typeface="Calibri"/>
              </a:defRPr>
            </a:lvl1pPr>
            <a:lvl2pPr marL="914400" lvl="1" indent="-304800" algn="l" rtl="0">
              <a:lnSpc>
                <a:spcPct val="115000"/>
              </a:lnSpc>
              <a:spcBef>
                <a:spcPts val="1600"/>
              </a:spcBef>
              <a:spcAft>
                <a:spcPts val="0"/>
              </a:spcAft>
              <a:buClr>
                <a:srgbClr val="FFFFFF"/>
              </a:buClr>
              <a:buSzPts val="1200"/>
              <a:buChar char="○"/>
              <a:defRPr sz="1200">
                <a:solidFill>
                  <a:srgbClr val="FFFFFF"/>
                </a:solidFill>
                <a:latin typeface="Calibri"/>
                <a:ea typeface="Calibri"/>
                <a:cs typeface="Calibri"/>
                <a:sym typeface="Calibri"/>
              </a:defRPr>
            </a:lvl2pPr>
            <a:lvl3pPr marL="1371600" lvl="2" indent="-304800" algn="l" rtl="0">
              <a:lnSpc>
                <a:spcPct val="115000"/>
              </a:lnSpc>
              <a:spcBef>
                <a:spcPts val="1600"/>
              </a:spcBef>
              <a:spcAft>
                <a:spcPts val="0"/>
              </a:spcAft>
              <a:buClr>
                <a:srgbClr val="FFFFFF"/>
              </a:buClr>
              <a:buSzPts val="1200"/>
              <a:buChar char="■"/>
              <a:defRPr sz="1200">
                <a:solidFill>
                  <a:srgbClr val="FFFFFF"/>
                </a:solidFill>
                <a:latin typeface="Calibri"/>
                <a:ea typeface="Calibri"/>
                <a:cs typeface="Calibri"/>
                <a:sym typeface="Calibri"/>
              </a:defRPr>
            </a:lvl3pPr>
            <a:lvl4pPr marL="1828800" lvl="3" indent="-304800" algn="l" rtl="0">
              <a:lnSpc>
                <a:spcPct val="115000"/>
              </a:lnSpc>
              <a:spcBef>
                <a:spcPts val="1600"/>
              </a:spcBef>
              <a:spcAft>
                <a:spcPts val="0"/>
              </a:spcAft>
              <a:buClr>
                <a:srgbClr val="FFFFFF"/>
              </a:buClr>
              <a:buSzPts val="1200"/>
              <a:buChar char="●"/>
              <a:defRPr sz="1200">
                <a:solidFill>
                  <a:srgbClr val="FFFFFF"/>
                </a:solidFill>
                <a:latin typeface="Calibri"/>
                <a:ea typeface="Calibri"/>
                <a:cs typeface="Calibri"/>
                <a:sym typeface="Calibri"/>
              </a:defRPr>
            </a:lvl4pPr>
            <a:lvl5pPr marL="2286000" lvl="4" indent="-304800" algn="l" rtl="0">
              <a:lnSpc>
                <a:spcPct val="115000"/>
              </a:lnSpc>
              <a:spcBef>
                <a:spcPts val="1600"/>
              </a:spcBef>
              <a:spcAft>
                <a:spcPts val="0"/>
              </a:spcAft>
              <a:buClr>
                <a:srgbClr val="FFFFFF"/>
              </a:buClr>
              <a:buSzPts val="1200"/>
              <a:buChar char="○"/>
              <a:defRPr sz="1200">
                <a:solidFill>
                  <a:srgbClr val="FFFFFF"/>
                </a:solidFill>
                <a:latin typeface="Calibri"/>
                <a:ea typeface="Calibri"/>
                <a:cs typeface="Calibri"/>
                <a:sym typeface="Calibri"/>
              </a:defRPr>
            </a:lvl5pPr>
            <a:lvl6pPr marL="2743200" lvl="5" indent="-304800" algn="l" rtl="0">
              <a:lnSpc>
                <a:spcPct val="115000"/>
              </a:lnSpc>
              <a:spcBef>
                <a:spcPts val="1600"/>
              </a:spcBef>
              <a:spcAft>
                <a:spcPts val="0"/>
              </a:spcAft>
              <a:buClr>
                <a:srgbClr val="FFFFFF"/>
              </a:buClr>
              <a:buSzPts val="1200"/>
              <a:buChar char="■"/>
              <a:defRPr sz="1200">
                <a:solidFill>
                  <a:srgbClr val="FFFFFF"/>
                </a:solidFill>
                <a:latin typeface="Calibri"/>
                <a:ea typeface="Calibri"/>
                <a:cs typeface="Calibri"/>
                <a:sym typeface="Calibri"/>
              </a:defRPr>
            </a:lvl6pPr>
            <a:lvl7pPr marL="3200400" lvl="6" indent="-304800" algn="l" rtl="0">
              <a:lnSpc>
                <a:spcPct val="115000"/>
              </a:lnSpc>
              <a:spcBef>
                <a:spcPts val="1600"/>
              </a:spcBef>
              <a:spcAft>
                <a:spcPts val="0"/>
              </a:spcAft>
              <a:buClr>
                <a:srgbClr val="FFFFFF"/>
              </a:buClr>
              <a:buSzPts val="1200"/>
              <a:buChar char="●"/>
              <a:defRPr sz="1200">
                <a:solidFill>
                  <a:srgbClr val="FFFFFF"/>
                </a:solidFill>
                <a:latin typeface="Calibri"/>
                <a:ea typeface="Calibri"/>
                <a:cs typeface="Calibri"/>
                <a:sym typeface="Calibri"/>
              </a:defRPr>
            </a:lvl7pPr>
            <a:lvl8pPr marL="3657600" lvl="7" indent="-304800" algn="l" rtl="0">
              <a:lnSpc>
                <a:spcPct val="115000"/>
              </a:lnSpc>
              <a:spcBef>
                <a:spcPts val="1600"/>
              </a:spcBef>
              <a:spcAft>
                <a:spcPts val="0"/>
              </a:spcAft>
              <a:buClr>
                <a:srgbClr val="FFFFFF"/>
              </a:buClr>
              <a:buSzPts val="1200"/>
              <a:buChar char="○"/>
              <a:defRPr sz="1200">
                <a:solidFill>
                  <a:srgbClr val="FFFFFF"/>
                </a:solidFill>
                <a:latin typeface="Calibri"/>
                <a:ea typeface="Calibri"/>
                <a:cs typeface="Calibri"/>
                <a:sym typeface="Calibri"/>
              </a:defRPr>
            </a:lvl8pPr>
            <a:lvl9pPr marL="4114800" lvl="8" indent="-304800" algn="l" rtl="0">
              <a:lnSpc>
                <a:spcPct val="115000"/>
              </a:lnSpc>
              <a:spcBef>
                <a:spcPts val="1600"/>
              </a:spcBef>
              <a:spcAft>
                <a:spcPts val="1600"/>
              </a:spcAft>
              <a:buClr>
                <a:srgbClr val="FFFFFF"/>
              </a:buClr>
              <a:buSzPts val="1200"/>
              <a:buChar char="■"/>
              <a:defRPr sz="1200">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7">
    <p:spTree>
      <p:nvGrpSpPr>
        <p:cNvPr id="1" name="Shape 189"/>
        <p:cNvGrpSpPr/>
        <p:nvPr/>
      </p:nvGrpSpPr>
      <p:grpSpPr>
        <a:xfrm>
          <a:off x="0" y="0"/>
          <a:ext cx="0" cy="0"/>
          <a:chOff x="0" y="0"/>
          <a:chExt cx="0" cy="0"/>
        </a:xfrm>
      </p:grpSpPr>
      <p:sp>
        <p:nvSpPr>
          <p:cNvPr id="190" name="Shape 190"/>
          <p:cNvSpPr/>
          <p:nvPr/>
        </p:nvSpPr>
        <p:spPr>
          <a:xfrm>
            <a:off x="0" y="0"/>
            <a:ext cx="9144000" cy="5143500"/>
          </a:xfrm>
          <a:prstGeom prst="rect">
            <a:avLst/>
          </a:prstGeom>
          <a:gradFill>
            <a:gsLst>
              <a:gs pos="0">
                <a:srgbClr val="696969"/>
              </a:gs>
              <a:gs pos="100000">
                <a:srgbClr val="1D1D1D"/>
              </a:gs>
            </a:gsLst>
            <a:lin ang="5400012" scaled="0"/>
          </a:gra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91" name="Shape 191"/>
          <p:cNvSpPr txBox="1">
            <a:spLocks noGrp="1"/>
          </p:cNvSpPr>
          <p:nvPr>
            <p:ph type="title"/>
          </p:nvPr>
        </p:nvSpPr>
        <p:spPr>
          <a:xfrm>
            <a:off x="311700" y="205950"/>
            <a:ext cx="3889500" cy="1833000"/>
          </a:xfrm>
          <a:prstGeom prst="rect">
            <a:avLst/>
          </a:prstGeom>
          <a:noFill/>
          <a:ln>
            <a:noFill/>
          </a:ln>
        </p:spPr>
        <p:txBody>
          <a:bodyPr wrap="square" lIns="91425" tIns="91425" rIns="91425" bIns="91425" anchor="b" anchorCtr="0"/>
          <a:lstStyle>
            <a:lvl1pPr lvl="0" algn="l" rtl="0">
              <a:lnSpc>
                <a:spcPct val="100000"/>
              </a:lnSpc>
              <a:spcBef>
                <a:spcPts val="0"/>
              </a:spcBef>
              <a:spcAft>
                <a:spcPts val="0"/>
              </a:spcAft>
              <a:buClr>
                <a:srgbClr val="FFFFFF"/>
              </a:buClr>
              <a:buSzPts val="2800"/>
              <a:buNone/>
              <a:defRPr sz="2800" b="1">
                <a:solidFill>
                  <a:srgbClr val="FFFFFF"/>
                </a:solidFill>
              </a:defRPr>
            </a:lvl1pPr>
            <a:lvl2pPr lvl="1" algn="l" rtl="0">
              <a:lnSpc>
                <a:spcPct val="100000"/>
              </a:lnSpc>
              <a:spcBef>
                <a:spcPts val="0"/>
              </a:spcBef>
              <a:spcAft>
                <a:spcPts val="0"/>
              </a:spcAft>
              <a:buClr>
                <a:srgbClr val="FFFFFF"/>
              </a:buClr>
              <a:buSzPts val="2800"/>
              <a:buNone/>
              <a:defRPr sz="2800" b="1">
                <a:solidFill>
                  <a:srgbClr val="FFFFFF"/>
                </a:solidFill>
              </a:defRPr>
            </a:lvl2pPr>
            <a:lvl3pPr lvl="2" algn="l" rtl="0">
              <a:lnSpc>
                <a:spcPct val="100000"/>
              </a:lnSpc>
              <a:spcBef>
                <a:spcPts val="0"/>
              </a:spcBef>
              <a:spcAft>
                <a:spcPts val="0"/>
              </a:spcAft>
              <a:buClr>
                <a:srgbClr val="FFFFFF"/>
              </a:buClr>
              <a:buSzPts val="2800"/>
              <a:buNone/>
              <a:defRPr sz="2800" b="1">
                <a:solidFill>
                  <a:srgbClr val="FFFFFF"/>
                </a:solidFill>
              </a:defRPr>
            </a:lvl3pPr>
            <a:lvl4pPr lvl="3" algn="l" rtl="0">
              <a:lnSpc>
                <a:spcPct val="100000"/>
              </a:lnSpc>
              <a:spcBef>
                <a:spcPts val="0"/>
              </a:spcBef>
              <a:spcAft>
                <a:spcPts val="0"/>
              </a:spcAft>
              <a:buClr>
                <a:srgbClr val="FFFFFF"/>
              </a:buClr>
              <a:buSzPts val="2800"/>
              <a:buNone/>
              <a:defRPr sz="2800" b="1">
                <a:solidFill>
                  <a:srgbClr val="FFFFFF"/>
                </a:solidFill>
              </a:defRPr>
            </a:lvl4pPr>
            <a:lvl5pPr lvl="4" algn="l" rtl="0">
              <a:lnSpc>
                <a:spcPct val="100000"/>
              </a:lnSpc>
              <a:spcBef>
                <a:spcPts val="0"/>
              </a:spcBef>
              <a:spcAft>
                <a:spcPts val="0"/>
              </a:spcAft>
              <a:buClr>
                <a:srgbClr val="FFFFFF"/>
              </a:buClr>
              <a:buSzPts val="2800"/>
              <a:buNone/>
              <a:defRPr sz="2800" b="1">
                <a:solidFill>
                  <a:srgbClr val="FFFFFF"/>
                </a:solidFill>
              </a:defRPr>
            </a:lvl5pPr>
            <a:lvl6pPr lvl="5" algn="l" rtl="0">
              <a:lnSpc>
                <a:spcPct val="100000"/>
              </a:lnSpc>
              <a:spcBef>
                <a:spcPts val="0"/>
              </a:spcBef>
              <a:spcAft>
                <a:spcPts val="0"/>
              </a:spcAft>
              <a:buClr>
                <a:srgbClr val="FFFFFF"/>
              </a:buClr>
              <a:buSzPts val="2800"/>
              <a:buNone/>
              <a:defRPr sz="2800" b="1">
                <a:solidFill>
                  <a:srgbClr val="FFFFFF"/>
                </a:solidFill>
              </a:defRPr>
            </a:lvl6pPr>
            <a:lvl7pPr lvl="6" algn="l" rtl="0">
              <a:lnSpc>
                <a:spcPct val="100000"/>
              </a:lnSpc>
              <a:spcBef>
                <a:spcPts val="0"/>
              </a:spcBef>
              <a:spcAft>
                <a:spcPts val="0"/>
              </a:spcAft>
              <a:buClr>
                <a:srgbClr val="FFFFFF"/>
              </a:buClr>
              <a:buSzPts val="2800"/>
              <a:buNone/>
              <a:defRPr sz="2800" b="1">
                <a:solidFill>
                  <a:srgbClr val="FFFFFF"/>
                </a:solidFill>
              </a:defRPr>
            </a:lvl7pPr>
            <a:lvl8pPr lvl="7" algn="l" rtl="0">
              <a:lnSpc>
                <a:spcPct val="100000"/>
              </a:lnSpc>
              <a:spcBef>
                <a:spcPts val="0"/>
              </a:spcBef>
              <a:spcAft>
                <a:spcPts val="0"/>
              </a:spcAft>
              <a:buClr>
                <a:srgbClr val="FFFFFF"/>
              </a:buClr>
              <a:buSzPts val="2800"/>
              <a:buNone/>
              <a:defRPr sz="2800" b="1">
                <a:solidFill>
                  <a:srgbClr val="FFFFFF"/>
                </a:solidFill>
              </a:defRPr>
            </a:lvl8pPr>
            <a:lvl9pPr lvl="8" algn="l" rtl="0">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192" name="Shape 192"/>
          <p:cNvSpPr txBox="1">
            <a:spLocks noGrp="1"/>
          </p:cNvSpPr>
          <p:nvPr>
            <p:ph type="body" idx="1"/>
          </p:nvPr>
        </p:nvSpPr>
        <p:spPr>
          <a:xfrm>
            <a:off x="311700" y="2234525"/>
            <a:ext cx="3889500" cy="2334300"/>
          </a:xfrm>
          <a:prstGeom prst="rect">
            <a:avLst/>
          </a:prstGeom>
          <a:noFill/>
          <a:ln>
            <a:noFill/>
          </a:ln>
        </p:spPr>
        <p:txBody>
          <a:bodyPr wrap="square" lIns="91425" tIns="91425" rIns="91425" bIns="91425" anchor="t" anchorCtr="0"/>
          <a:lstStyle>
            <a:lvl1pPr marL="457200" lvl="0" indent="-317500" algn="l" rtl="0">
              <a:lnSpc>
                <a:spcPct val="115000"/>
              </a:lnSpc>
              <a:spcBef>
                <a:spcPts val="0"/>
              </a:spcBef>
              <a:spcAft>
                <a:spcPts val="0"/>
              </a:spcAft>
              <a:buClr>
                <a:srgbClr val="FFFFFF"/>
              </a:buClr>
              <a:buSzPts val="1400"/>
              <a:buChar char="●"/>
              <a:defRPr sz="1400">
                <a:solidFill>
                  <a:srgbClr val="FFFFFF"/>
                </a:solidFill>
              </a:defRPr>
            </a:lvl1pPr>
            <a:lvl2pPr marL="914400" lvl="1" indent="-304800" algn="l" rtl="0">
              <a:lnSpc>
                <a:spcPct val="115000"/>
              </a:lnSpc>
              <a:spcBef>
                <a:spcPts val="1600"/>
              </a:spcBef>
              <a:spcAft>
                <a:spcPts val="0"/>
              </a:spcAft>
              <a:buClr>
                <a:srgbClr val="FFFFFF"/>
              </a:buClr>
              <a:buSzPts val="1200"/>
              <a:buChar char="○"/>
              <a:defRPr sz="1200">
                <a:solidFill>
                  <a:srgbClr val="FFFFFF"/>
                </a:solidFill>
              </a:defRPr>
            </a:lvl2pPr>
            <a:lvl3pPr marL="1371600" lvl="2" indent="-304800" algn="l" rtl="0">
              <a:lnSpc>
                <a:spcPct val="115000"/>
              </a:lnSpc>
              <a:spcBef>
                <a:spcPts val="1600"/>
              </a:spcBef>
              <a:spcAft>
                <a:spcPts val="0"/>
              </a:spcAft>
              <a:buClr>
                <a:srgbClr val="FFFFFF"/>
              </a:buClr>
              <a:buSzPts val="1200"/>
              <a:buChar char="■"/>
              <a:defRPr sz="1200">
                <a:solidFill>
                  <a:srgbClr val="FFFFFF"/>
                </a:solidFill>
              </a:defRPr>
            </a:lvl3pPr>
            <a:lvl4pPr marL="1828800" lvl="3" indent="-304800" algn="l" rtl="0">
              <a:lnSpc>
                <a:spcPct val="115000"/>
              </a:lnSpc>
              <a:spcBef>
                <a:spcPts val="1600"/>
              </a:spcBef>
              <a:spcAft>
                <a:spcPts val="0"/>
              </a:spcAft>
              <a:buClr>
                <a:srgbClr val="FFFFFF"/>
              </a:buClr>
              <a:buSzPts val="1200"/>
              <a:buChar char="●"/>
              <a:defRPr sz="1200">
                <a:solidFill>
                  <a:srgbClr val="FFFFFF"/>
                </a:solidFill>
              </a:defRPr>
            </a:lvl4pPr>
            <a:lvl5pPr marL="2286000" lvl="4" indent="-304800" algn="l" rtl="0">
              <a:lnSpc>
                <a:spcPct val="115000"/>
              </a:lnSpc>
              <a:spcBef>
                <a:spcPts val="1600"/>
              </a:spcBef>
              <a:spcAft>
                <a:spcPts val="0"/>
              </a:spcAft>
              <a:buClr>
                <a:srgbClr val="FFFFFF"/>
              </a:buClr>
              <a:buSzPts val="1200"/>
              <a:buChar char="○"/>
              <a:defRPr sz="1200">
                <a:solidFill>
                  <a:srgbClr val="FFFFFF"/>
                </a:solidFill>
              </a:defRPr>
            </a:lvl5pPr>
            <a:lvl6pPr marL="2743200" lvl="5" indent="-304800" algn="l" rtl="0">
              <a:lnSpc>
                <a:spcPct val="115000"/>
              </a:lnSpc>
              <a:spcBef>
                <a:spcPts val="1600"/>
              </a:spcBef>
              <a:spcAft>
                <a:spcPts val="0"/>
              </a:spcAft>
              <a:buClr>
                <a:srgbClr val="FFFFFF"/>
              </a:buClr>
              <a:buSzPts val="1200"/>
              <a:buChar char="■"/>
              <a:defRPr sz="1200">
                <a:solidFill>
                  <a:srgbClr val="FFFFFF"/>
                </a:solidFill>
              </a:defRPr>
            </a:lvl6pPr>
            <a:lvl7pPr marL="3200400" lvl="6" indent="-304800" algn="l" rtl="0">
              <a:lnSpc>
                <a:spcPct val="115000"/>
              </a:lnSpc>
              <a:spcBef>
                <a:spcPts val="1600"/>
              </a:spcBef>
              <a:spcAft>
                <a:spcPts val="0"/>
              </a:spcAft>
              <a:buClr>
                <a:srgbClr val="FFFFFF"/>
              </a:buClr>
              <a:buSzPts val="1200"/>
              <a:buChar char="●"/>
              <a:defRPr sz="1200">
                <a:solidFill>
                  <a:srgbClr val="FFFFFF"/>
                </a:solidFill>
              </a:defRPr>
            </a:lvl7pPr>
            <a:lvl8pPr marL="3657600" lvl="7" indent="-304800" algn="l" rtl="0">
              <a:lnSpc>
                <a:spcPct val="115000"/>
              </a:lnSpc>
              <a:spcBef>
                <a:spcPts val="1600"/>
              </a:spcBef>
              <a:spcAft>
                <a:spcPts val="0"/>
              </a:spcAft>
              <a:buClr>
                <a:srgbClr val="FFFFFF"/>
              </a:buClr>
              <a:buSzPts val="1200"/>
              <a:buChar char="○"/>
              <a:defRPr sz="1200">
                <a:solidFill>
                  <a:srgbClr val="FFFFFF"/>
                </a:solidFill>
              </a:defRPr>
            </a:lvl8pPr>
            <a:lvl9pPr marL="4114800" lvl="8" indent="-304800" algn="l" rtl="0">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193" name="Shape 193"/>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marL="0" lvl="0" indent="0" algn="r" rtl="0">
              <a:lnSpc>
                <a:spcPct val="100000"/>
              </a:lnSpc>
              <a:spcBef>
                <a:spcPts val="0"/>
              </a:spcBef>
              <a:spcAft>
                <a:spcPts val="0"/>
              </a:spcAft>
              <a:buNone/>
            </a:pPr>
            <a:fld id="{00000000-1234-1234-1234-123412341234}" type="slidenum">
              <a:rPr lang="en" sz="1000">
                <a:solidFill>
                  <a:srgbClr val="FFFFFF"/>
                </a:solidFill>
              </a:rPr>
              <a:t>‹#›</a:t>
            </a:fld>
            <a:endParaRPr sz="100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chemeClr val="lt1"/>
                </a:solidFill>
                <a:latin typeface="Lato"/>
                <a:ea typeface="Lato"/>
                <a:cs typeface="Lato"/>
                <a:sym typeface="Lato"/>
              </a:rPr>
              <a:t>‹#›</a:t>
            </a:fld>
            <a:endParaRPr sz="1000">
              <a:solidFill>
                <a:schemeClr val="l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3.gif"/><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ctrTitle"/>
          </p:nvPr>
        </p:nvSpPr>
        <p:spPr>
          <a:xfrm>
            <a:off x="323525" y="521325"/>
            <a:ext cx="3464700" cy="13398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t>C-IPC</a:t>
            </a:r>
            <a:endParaRPr/>
          </a:p>
          <a:p>
            <a:pPr marL="0" lvl="0" indent="0" rtl="0">
              <a:spcBef>
                <a:spcPts val="0"/>
              </a:spcBef>
              <a:spcAft>
                <a:spcPts val="0"/>
              </a:spcAft>
              <a:buNone/>
            </a:pPr>
            <a:r>
              <a:rPr lang="en"/>
              <a:t> Inter Process Communication</a:t>
            </a:r>
            <a:endParaRPr/>
          </a:p>
        </p:txBody>
      </p:sp>
      <p:sp>
        <p:nvSpPr>
          <p:cNvPr id="199" name="Shape 199"/>
          <p:cNvSpPr txBox="1">
            <a:spLocks noGrp="1"/>
          </p:cNvSpPr>
          <p:nvPr>
            <p:ph type="body" idx="1"/>
          </p:nvPr>
        </p:nvSpPr>
        <p:spPr>
          <a:xfrm>
            <a:off x="323525" y="1990875"/>
            <a:ext cx="3464700" cy="18900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By Justin Seda, Kevin Krause</a:t>
            </a:r>
            <a:endParaRPr/>
          </a:p>
          <a:p>
            <a:pPr marL="0" lvl="0" indent="0" rtl="0">
              <a:spcBef>
                <a:spcPts val="1600"/>
              </a:spcBef>
              <a:spcAft>
                <a:spcPts val="0"/>
              </a:spcAft>
              <a:buNone/>
            </a:pPr>
            <a:r>
              <a:rPr lang="en"/>
              <a:t>Information from Professor Devito, Alex Keskinev - c language 2 PowerPoint Presentation, geeksforgeeks, etc</a:t>
            </a:r>
            <a:endParaRPr/>
          </a:p>
          <a:p>
            <a:pPr marL="0" lvl="0" indent="0" rtl="0">
              <a:spcBef>
                <a:spcPts val="1600"/>
              </a:spcBef>
              <a:spcAft>
                <a:spcPts val="1600"/>
              </a:spcAft>
              <a:buNone/>
            </a:pPr>
            <a:endParaRPr/>
          </a:p>
        </p:txBody>
      </p:sp>
      <p:pic>
        <p:nvPicPr>
          <p:cNvPr id="200" name="Shape 200"/>
          <p:cNvPicPr preferRelativeResize="0"/>
          <p:nvPr/>
        </p:nvPicPr>
        <p:blipFill rotWithShape="1">
          <a:blip r:embed="rId3">
            <a:alphaModFix/>
          </a:blip>
          <a:srcRect l="13841" r="13841"/>
          <a:stretch/>
        </p:blipFill>
        <p:spPr>
          <a:xfrm>
            <a:off x="3562350" y="0"/>
            <a:ext cx="5581800" cy="5143500"/>
          </a:xfrm>
          <a:prstGeom prst="parallelogram">
            <a:avLst>
              <a:gd name="adj" fmla="val 23683"/>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265500" y="316700"/>
            <a:ext cx="3163500" cy="26076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Now try this </a:t>
            </a:r>
            <a:endParaRPr/>
          </a:p>
        </p:txBody>
      </p:sp>
      <p:sp>
        <p:nvSpPr>
          <p:cNvPr id="279" name="Shape 279"/>
          <p:cNvSpPr txBox="1">
            <a:spLocks noGrp="1"/>
          </p:cNvSpPr>
          <p:nvPr>
            <p:ph type="body" idx="1"/>
          </p:nvPr>
        </p:nvSpPr>
        <p:spPr>
          <a:xfrm>
            <a:off x="4283675" y="316700"/>
            <a:ext cx="4407300" cy="3834000"/>
          </a:xfrm>
          <a:prstGeom prst="rect">
            <a:avLst/>
          </a:prstGeom>
        </p:spPr>
        <p:txBody>
          <a:bodyPr wrap="square" lIns="91425" tIns="91425" rIns="91425" bIns="91425" anchor="t" anchorCtr="0">
            <a:noAutofit/>
          </a:bodyPr>
          <a:lstStyle/>
          <a:p>
            <a:pPr marL="88900" lvl="0" indent="-88900" rtl="0">
              <a:spcBef>
                <a:spcPts val="0"/>
              </a:spcBef>
              <a:spcAft>
                <a:spcPts val="1600"/>
              </a:spcAft>
              <a:buNone/>
            </a:pPr>
            <a:r>
              <a:rPr lang="en">
                <a:solidFill>
                  <a:srgbClr val="FFFFFF"/>
                </a:solidFill>
              </a:rPr>
              <a:t>Create a program that prints out the parent’s process id then the child process id. Use fork() and if statements while making your program.</a:t>
            </a:r>
            <a:br>
              <a:rPr lang="en">
                <a:solidFill>
                  <a:srgbClr val="FFFFFF"/>
                </a:solidFill>
              </a:rPr>
            </a:br>
            <a:br>
              <a:rPr lang="en">
                <a:solidFill>
                  <a:srgbClr val="FFFFFF"/>
                </a:solidFill>
              </a:rPr>
            </a:br>
            <a:r>
              <a:rPr lang="en">
                <a:solidFill>
                  <a:srgbClr val="FFFFFF"/>
                </a:solidFill>
              </a:rPr>
              <a:t>The answer will be on the next slide.</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sz="2400">
                <a:solidFill>
                  <a:srgbClr val="FFFFFF"/>
                </a:solidFill>
              </a:rPr>
              <a:t>Answer </a:t>
            </a:r>
            <a:endParaRPr sz="2400">
              <a:solidFill>
                <a:srgbClr val="FFFFFF"/>
              </a:solidFill>
            </a:endParaRPr>
          </a:p>
          <a:p>
            <a:pPr marL="0" lvl="0" indent="0" rtl="0">
              <a:spcBef>
                <a:spcPts val="0"/>
              </a:spcBef>
              <a:spcAft>
                <a:spcPts val="0"/>
              </a:spcAft>
              <a:buNone/>
            </a:pPr>
            <a:r>
              <a:rPr lang="en" sz="3600">
                <a:solidFill>
                  <a:srgbClr val="FFFFFF"/>
                </a:solidFill>
                <a:latin typeface="Arial"/>
                <a:ea typeface="Arial"/>
                <a:cs typeface="Arial"/>
                <a:sym typeface="Arial"/>
              </a:rPr>
              <a:t> </a:t>
            </a:r>
            <a:endParaRPr>
              <a:solidFill>
                <a:srgbClr val="FFFFFF"/>
              </a:solidFill>
            </a:endParaRPr>
          </a:p>
        </p:txBody>
      </p:sp>
      <p:sp>
        <p:nvSpPr>
          <p:cNvPr id="285" name="Shape 285"/>
          <p:cNvSpPr txBox="1">
            <a:spLocks noGrp="1"/>
          </p:cNvSpPr>
          <p:nvPr>
            <p:ph type="body" idx="1"/>
          </p:nvPr>
        </p:nvSpPr>
        <p:spPr>
          <a:xfrm>
            <a:off x="514352" y="1606550"/>
            <a:ext cx="3746400" cy="2736900"/>
          </a:xfrm>
          <a:prstGeom prst="rect">
            <a:avLst/>
          </a:prstGeom>
        </p:spPr>
        <p:txBody>
          <a:bodyPr wrap="square" lIns="91425" tIns="91425" rIns="91425" bIns="91425" anchor="ctr" anchorCtr="0">
            <a:noAutofit/>
          </a:bodyPr>
          <a:lstStyle/>
          <a:p>
            <a:pPr marL="215900" lvl="0" indent="-127000" rtl="0">
              <a:spcBef>
                <a:spcPts val="0"/>
              </a:spcBef>
              <a:spcAft>
                <a:spcPts val="0"/>
              </a:spcAft>
              <a:buNone/>
            </a:pPr>
            <a:endParaRPr/>
          </a:p>
          <a:p>
            <a:pPr marL="215900" lvl="0" indent="-127000" rtl="0">
              <a:spcBef>
                <a:spcPts val="800"/>
              </a:spcBef>
              <a:spcAft>
                <a:spcPts val="0"/>
              </a:spcAft>
              <a:buNone/>
            </a:pPr>
            <a:endParaRPr/>
          </a:p>
          <a:p>
            <a:pPr marL="215900" lvl="0" indent="-127000" rtl="0">
              <a:spcBef>
                <a:spcPts val="800"/>
              </a:spcBef>
              <a:spcAft>
                <a:spcPts val="0"/>
              </a:spcAft>
              <a:buNone/>
            </a:pPr>
            <a:endParaRPr/>
          </a:p>
          <a:p>
            <a:pPr marL="215900" lvl="0" indent="-127000" rtl="0">
              <a:spcBef>
                <a:spcPts val="800"/>
              </a:spcBef>
              <a:spcAft>
                <a:spcPts val="800"/>
              </a:spcAft>
              <a:buNone/>
            </a:pPr>
            <a:endParaRPr/>
          </a:p>
        </p:txBody>
      </p:sp>
      <p:sp>
        <p:nvSpPr>
          <p:cNvPr id="286" name="Shape 286"/>
          <p:cNvSpPr txBox="1">
            <a:spLocks noGrp="1"/>
          </p:cNvSpPr>
          <p:nvPr>
            <p:ph type="body" idx="2"/>
          </p:nvPr>
        </p:nvSpPr>
        <p:spPr>
          <a:xfrm>
            <a:off x="4366646" y="1606550"/>
            <a:ext cx="3746400" cy="2736900"/>
          </a:xfrm>
          <a:prstGeom prst="rect">
            <a:avLst/>
          </a:prstGeom>
        </p:spPr>
        <p:txBody>
          <a:bodyPr wrap="square" lIns="91425" tIns="91425" rIns="91425" bIns="91425" anchor="ctr" anchorCtr="0">
            <a:noAutofit/>
          </a:bodyPr>
          <a:lstStyle/>
          <a:p>
            <a:pPr marL="215900" lvl="0" indent="-127000" rtl="0">
              <a:spcBef>
                <a:spcPts val="0"/>
              </a:spcBef>
              <a:spcAft>
                <a:spcPts val="0"/>
              </a:spcAft>
              <a:buNone/>
            </a:pPr>
            <a:endParaRPr/>
          </a:p>
          <a:p>
            <a:pPr marL="88900" lvl="0" indent="0" rtl="0">
              <a:spcBef>
                <a:spcPts val="800"/>
              </a:spcBef>
              <a:spcAft>
                <a:spcPts val="0"/>
              </a:spcAft>
              <a:buNone/>
            </a:pPr>
            <a:endParaRPr/>
          </a:p>
          <a:p>
            <a:pPr marL="215900" lvl="0" indent="-127000" rtl="0">
              <a:spcBef>
                <a:spcPts val="800"/>
              </a:spcBef>
              <a:spcAft>
                <a:spcPts val="800"/>
              </a:spcAft>
              <a:buNone/>
            </a:pPr>
            <a:endParaRPr/>
          </a:p>
        </p:txBody>
      </p:sp>
      <p:pic>
        <p:nvPicPr>
          <p:cNvPr id="287" name="Shape 287" descr="2017-10-22 (12).png"/>
          <p:cNvPicPr preferRelativeResize="0"/>
          <p:nvPr/>
        </p:nvPicPr>
        <p:blipFill>
          <a:blip r:embed="rId3">
            <a:alphaModFix/>
          </a:blip>
          <a:stretch>
            <a:fillRect/>
          </a:stretch>
        </p:blipFill>
        <p:spPr>
          <a:xfrm>
            <a:off x="2047300" y="3791900"/>
            <a:ext cx="4532800" cy="1183075"/>
          </a:xfrm>
          <a:prstGeom prst="rect">
            <a:avLst/>
          </a:prstGeom>
          <a:noFill/>
          <a:ln>
            <a:noFill/>
          </a:ln>
        </p:spPr>
      </p:pic>
      <p:pic>
        <p:nvPicPr>
          <p:cNvPr id="288" name="Shape 288" descr="2017-10-22 (11).png"/>
          <p:cNvPicPr preferRelativeResize="0"/>
          <p:nvPr/>
        </p:nvPicPr>
        <p:blipFill>
          <a:blip r:embed="rId4">
            <a:alphaModFix/>
          </a:blip>
          <a:stretch>
            <a:fillRect/>
          </a:stretch>
        </p:blipFill>
        <p:spPr>
          <a:xfrm>
            <a:off x="572575" y="924550"/>
            <a:ext cx="6166675" cy="2675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265500" y="316700"/>
            <a:ext cx="3163500" cy="26076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Now try this </a:t>
            </a:r>
            <a:endParaRPr/>
          </a:p>
        </p:txBody>
      </p:sp>
      <p:sp>
        <p:nvSpPr>
          <p:cNvPr id="294" name="Shape 294"/>
          <p:cNvSpPr txBox="1">
            <a:spLocks noGrp="1"/>
          </p:cNvSpPr>
          <p:nvPr>
            <p:ph type="body" idx="1"/>
          </p:nvPr>
        </p:nvSpPr>
        <p:spPr>
          <a:xfrm>
            <a:off x="4283675" y="316700"/>
            <a:ext cx="4407300" cy="38340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Write a program that adds and sum in both the child and parent process. </a:t>
            </a:r>
            <a:endParaRPr/>
          </a:p>
          <a:p>
            <a:pPr marL="88900" lvl="0" indent="-88900" rtl="0">
              <a:spcBef>
                <a:spcPts val="1600"/>
              </a:spcBef>
              <a:spcAft>
                <a:spcPts val="1600"/>
              </a:spcAft>
              <a:buNone/>
            </a:pPr>
            <a:r>
              <a:rPr lang="en">
                <a:solidFill>
                  <a:schemeClr val="lt1"/>
                </a:solidFill>
              </a:rPr>
              <a:t>The answer will be on the next slide.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sz="2400"/>
              <a:t>Answer</a:t>
            </a:r>
            <a:endParaRPr sz="2400"/>
          </a:p>
          <a:p>
            <a:pPr marL="0" lvl="0" indent="0">
              <a:spcBef>
                <a:spcPts val="0"/>
              </a:spcBef>
              <a:spcAft>
                <a:spcPts val="0"/>
              </a:spcAft>
              <a:buNone/>
            </a:pPr>
            <a:endParaRPr sz="2400"/>
          </a:p>
          <a:p>
            <a:pPr marL="0" lvl="0" indent="0">
              <a:spcBef>
                <a:spcPts val="0"/>
              </a:spcBef>
              <a:spcAft>
                <a:spcPts val="0"/>
              </a:spcAft>
              <a:buNone/>
            </a:pPr>
            <a:endParaRPr sz="2400"/>
          </a:p>
          <a:p>
            <a:pPr marL="0" lvl="0" indent="0" rtl="0">
              <a:spcBef>
                <a:spcPts val="0"/>
              </a:spcBef>
              <a:spcAft>
                <a:spcPts val="0"/>
              </a:spcAft>
              <a:buNone/>
            </a:pPr>
            <a:r>
              <a:rPr lang="en" sz="2400"/>
              <a:t> </a:t>
            </a:r>
            <a:endParaRPr sz="2400"/>
          </a:p>
        </p:txBody>
      </p:sp>
      <p:pic>
        <p:nvPicPr>
          <p:cNvPr id="300" name="Shape 300" descr="pro.png.jpg"/>
          <p:cNvPicPr preferRelativeResize="0"/>
          <p:nvPr/>
        </p:nvPicPr>
        <p:blipFill>
          <a:blip r:embed="rId3">
            <a:alphaModFix/>
          </a:blip>
          <a:stretch>
            <a:fillRect/>
          </a:stretch>
        </p:blipFill>
        <p:spPr>
          <a:xfrm>
            <a:off x="1563250" y="495875"/>
            <a:ext cx="3908225" cy="4350825"/>
          </a:xfrm>
          <a:prstGeom prst="rect">
            <a:avLst/>
          </a:prstGeom>
          <a:noFill/>
          <a:ln>
            <a:noFill/>
          </a:ln>
        </p:spPr>
      </p:pic>
      <p:pic>
        <p:nvPicPr>
          <p:cNvPr id="301" name="Shape 301" descr="pro2.png.jpg"/>
          <p:cNvPicPr preferRelativeResize="0"/>
          <p:nvPr/>
        </p:nvPicPr>
        <p:blipFill rotWithShape="1">
          <a:blip r:embed="rId4">
            <a:alphaModFix/>
          </a:blip>
          <a:srcRect b="47775"/>
          <a:stretch/>
        </p:blipFill>
        <p:spPr>
          <a:xfrm>
            <a:off x="5559000" y="1346451"/>
            <a:ext cx="3477901" cy="109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Shape 306" descr="3.jpg"/>
          <p:cNvPicPr preferRelativeResize="0"/>
          <p:nvPr/>
        </p:nvPicPr>
        <p:blipFill rotWithShape="1">
          <a:blip r:embed="rId3">
            <a:alphaModFix/>
          </a:blip>
          <a:srcRect l="20419" r="20425"/>
          <a:stretch/>
        </p:blipFill>
        <p:spPr>
          <a:xfrm>
            <a:off x="0" y="0"/>
            <a:ext cx="4572001" cy="5143500"/>
          </a:xfrm>
          <a:prstGeom prst="rect">
            <a:avLst/>
          </a:prstGeom>
          <a:noFill/>
          <a:ln>
            <a:noFill/>
          </a:ln>
        </p:spPr>
      </p:pic>
      <p:sp>
        <p:nvSpPr>
          <p:cNvPr id="307" name="Shape 307"/>
          <p:cNvSpPr txBox="1">
            <a:spLocks noGrp="1"/>
          </p:cNvSpPr>
          <p:nvPr>
            <p:ph type="title"/>
          </p:nvPr>
        </p:nvSpPr>
        <p:spPr>
          <a:xfrm>
            <a:off x="4852825" y="233150"/>
            <a:ext cx="4016400" cy="11814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t>Pipes</a:t>
            </a:r>
            <a:endParaRPr/>
          </a:p>
        </p:txBody>
      </p:sp>
      <p:sp>
        <p:nvSpPr>
          <p:cNvPr id="308" name="Shape 308"/>
          <p:cNvSpPr txBox="1">
            <a:spLocks noGrp="1"/>
          </p:cNvSpPr>
          <p:nvPr>
            <p:ph type="body" idx="1"/>
          </p:nvPr>
        </p:nvSpPr>
        <p:spPr>
          <a:xfrm>
            <a:off x="4852900" y="1672727"/>
            <a:ext cx="4016400" cy="29904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solidFill>
                  <a:schemeClr val="dk1"/>
                </a:solidFill>
              </a:rPr>
              <a:t>Basically how a pipe works is that data that’s an output in one process becomes an input for another process. It communicates to both processes.</a:t>
            </a:r>
            <a:endParaRPr>
              <a:solidFill>
                <a:schemeClr val="dk1"/>
              </a:solidFill>
            </a:endParaRPr>
          </a:p>
          <a:p>
            <a:pPr marL="0" lvl="0" indent="0">
              <a:spcBef>
                <a:spcPts val="1600"/>
              </a:spcBef>
              <a:spcAft>
                <a:spcPts val="0"/>
              </a:spcAft>
              <a:buNone/>
            </a:pPr>
            <a:r>
              <a:rPr lang="en">
                <a:solidFill>
                  <a:schemeClr val="dk1"/>
                </a:solidFill>
              </a:rPr>
              <a:t>You can connect a fork to a pipe so the processes created by the fork can communicate.</a:t>
            </a:r>
            <a:r>
              <a:rPr lang="en" i="1">
                <a:solidFill>
                  <a:schemeClr val="dk1"/>
                </a:solidFill>
              </a:rPr>
              <a:t> The parent process writes into the pipe then the child reads from the pipe. </a:t>
            </a:r>
            <a:endParaRPr i="1">
              <a:solidFill>
                <a:schemeClr val="dk1"/>
              </a:solidFill>
            </a:endParaRPr>
          </a:p>
          <a:p>
            <a:pPr marL="0" lvl="0" indent="0" rtl="0">
              <a:spcBef>
                <a:spcPts val="1600"/>
              </a:spcBef>
              <a:spcAft>
                <a:spcPts val="1600"/>
              </a:spcAft>
              <a:buNone/>
            </a:pP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endParaRPr sz="2400"/>
          </a:p>
          <a:p>
            <a:pPr marL="0" lvl="0" indent="0">
              <a:spcBef>
                <a:spcPts val="0"/>
              </a:spcBef>
              <a:spcAft>
                <a:spcPts val="0"/>
              </a:spcAft>
              <a:buNone/>
            </a:pPr>
            <a:endParaRPr sz="2400"/>
          </a:p>
          <a:p>
            <a:pPr marL="0" lvl="0" indent="0">
              <a:spcBef>
                <a:spcPts val="0"/>
              </a:spcBef>
              <a:spcAft>
                <a:spcPts val="0"/>
              </a:spcAft>
              <a:buNone/>
            </a:pPr>
            <a:r>
              <a:rPr lang="en" sz="2400"/>
              <a:t>Pipe Example</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r>
              <a:rPr lang="en" sz="2400"/>
              <a:t> </a:t>
            </a:r>
            <a:endParaRPr sz="2400"/>
          </a:p>
        </p:txBody>
      </p:sp>
      <p:pic>
        <p:nvPicPr>
          <p:cNvPr id="314" name="Shape 314" descr="2017-10-22 (7).png"/>
          <p:cNvPicPr preferRelativeResize="0"/>
          <p:nvPr/>
        </p:nvPicPr>
        <p:blipFill>
          <a:blip r:embed="rId3">
            <a:alphaModFix/>
          </a:blip>
          <a:stretch>
            <a:fillRect/>
          </a:stretch>
        </p:blipFill>
        <p:spPr>
          <a:xfrm>
            <a:off x="4379775" y="1068775"/>
            <a:ext cx="4332674" cy="1880425"/>
          </a:xfrm>
          <a:prstGeom prst="rect">
            <a:avLst/>
          </a:prstGeom>
          <a:noFill/>
          <a:ln>
            <a:noFill/>
          </a:ln>
        </p:spPr>
      </p:pic>
      <p:pic>
        <p:nvPicPr>
          <p:cNvPr id="315" name="Shape 315" descr="2017-10-22 (8).png"/>
          <p:cNvPicPr preferRelativeResize="0"/>
          <p:nvPr/>
        </p:nvPicPr>
        <p:blipFill>
          <a:blip r:embed="rId4">
            <a:alphaModFix/>
          </a:blip>
          <a:stretch>
            <a:fillRect/>
          </a:stretch>
        </p:blipFill>
        <p:spPr>
          <a:xfrm>
            <a:off x="445900" y="916100"/>
            <a:ext cx="3609724" cy="3746100"/>
          </a:xfrm>
          <a:prstGeom prst="rect">
            <a:avLst/>
          </a:prstGeom>
          <a:noFill/>
          <a:ln>
            <a:noFill/>
          </a:ln>
        </p:spPr>
      </p:pic>
      <p:sp>
        <p:nvSpPr>
          <p:cNvPr id="316" name="Shape 316"/>
          <p:cNvSpPr/>
          <p:nvPr/>
        </p:nvSpPr>
        <p:spPr>
          <a:xfrm>
            <a:off x="4437350" y="3259000"/>
            <a:ext cx="4201800" cy="1363800"/>
          </a:xfrm>
          <a:prstGeom prst="rect">
            <a:avLst/>
          </a:prstGeom>
          <a:solidFill>
            <a:srgbClr val="F3F3F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pic>
        <p:nvPicPr>
          <p:cNvPr id="317" name="Shape 317" descr="unix-pipe.gif"/>
          <p:cNvPicPr preferRelativeResize="0"/>
          <p:nvPr/>
        </p:nvPicPr>
        <p:blipFill>
          <a:blip r:embed="rId5">
            <a:alphaModFix/>
          </a:blip>
          <a:stretch>
            <a:fillRect/>
          </a:stretch>
        </p:blipFill>
        <p:spPr>
          <a:xfrm>
            <a:off x="4531025" y="3239301"/>
            <a:ext cx="4014450" cy="1403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265500" y="316700"/>
            <a:ext cx="3163500" cy="26076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Now try this </a:t>
            </a:r>
            <a:endParaRPr/>
          </a:p>
        </p:txBody>
      </p:sp>
      <p:sp>
        <p:nvSpPr>
          <p:cNvPr id="323" name="Shape 323"/>
          <p:cNvSpPr txBox="1">
            <a:spLocks noGrp="1"/>
          </p:cNvSpPr>
          <p:nvPr>
            <p:ph type="body" idx="1"/>
          </p:nvPr>
        </p:nvSpPr>
        <p:spPr>
          <a:xfrm>
            <a:off x="4283675" y="316700"/>
            <a:ext cx="4407300" cy="38340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Write a program that writes in 3 separate messages into the pipe. After that, reads from the pipe and prints all the 3 messages. </a:t>
            </a:r>
            <a:endParaRPr/>
          </a:p>
          <a:p>
            <a:pPr marL="0" lvl="0" indent="0" rtl="0">
              <a:spcBef>
                <a:spcPts val="1600"/>
              </a:spcBef>
              <a:spcAft>
                <a:spcPts val="1600"/>
              </a:spcAft>
              <a:buNone/>
            </a:pPr>
            <a:r>
              <a:rPr lang="en"/>
              <a:t>The answer will be on the next slide.</a:t>
            </a:r>
            <a:br>
              <a:rPr lang="en"/>
            </a:b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sz="2400"/>
              <a:t>Answer</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0" lvl="0" indent="0" rtl="0">
              <a:spcBef>
                <a:spcPts val="0"/>
              </a:spcBef>
              <a:spcAft>
                <a:spcPts val="0"/>
              </a:spcAft>
              <a:buNone/>
            </a:pPr>
            <a:r>
              <a:rPr lang="en" sz="2400"/>
              <a:t> </a:t>
            </a:r>
            <a:endParaRPr sz="2400"/>
          </a:p>
        </p:txBody>
      </p:sp>
      <p:pic>
        <p:nvPicPr>
          <p:cNvPr id="329" name="Shape 329" descr="2017-10-22 (4).png"/>
          <p:cNvPicPr preferRelativeResize="0"/>
          <p:nvPr/>
        </p:nvPicPr>
        <p:blipFill rotWithShape="1">
          <a:blip r:embed="rId3">
            <a:alphaModFix/>
          </a:blip>
          <a:srcRect r="1195"/>
          <a:stretch/>
        </p:blipFill>
        <p:spPr>
          <a:xfrm>
            <a:off x="4405950" y="1013300"/>
            <a:ext cx="4239699" cy="1940500"/>
          </a:xfrm>
          <a:prstGeom prst="rect">
            <a:avLst/>
          </a:prstGeom>
          <a:noFill/>
          <a:ln>
            <a:noFill/>
          </a:ln>
        </p:spPr>
      </p:pic>
      <p:pic>
        <p:nvPicPr>
          <p:cNvPr id="330" name="Shape 330" descr="2017-10-22 (5).png"/>
          <p:cNvPicPr preferRelativeResize="0"/>
          <p:nvPr/>
        </p:nvPicPr>
        <p:blipFill rotWithShape="1">
          <a:blip r:embed="rId4">
            <a:alphaModFix/>
          </a:blip>
          <a:srcRect t="7944"/>
          <a:stretch/>
        </p:blipFill>
        <p:spPr>
          <a:xfrm>
            <a:off x="287350" y="721200"/>
            <a:ext cx="3783400" cy="4236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514351" y="34275"/>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Forks and Pipes Example</a:t>
            </a:r>
            <a:endParaRPr/>
          </a:p>
        </p:txBody>
      </p:sp>
      <p:pic>
        <p:nvPicPr>
          <p:cNvPr id="336" name="Shape 336"/>
          <p:cNvPicPr preferRelativeResize="0"/>
          <p:nvPr/>
        </p:nvPicPr>
        <p:blipFill rotWithShape="1">
          <a:blip r:embed="rId3">
            <a:alphaModFix/>
          </a:blip>
          <a:srcRect b="53609"/>
          <a:stretch/>
        </p:blipFill>
        <p:spPr>
          <a:xfrm>
            <a:off x="338500" y="910950"/>
            <a:ext cx="5368350" cy="3450201"/>
          </a:xfrm>
          <a:prstGeom prst="rect">
            <a:avLst/>
          </a:prstGeom>
          <a:noFill/>
          <a:ln>
            <a:noFill/>
          </a:ln>
        </p:spPr>
      </p:pic>
      <p:pic>
        <p:nvPicPr>
          <p:cNvPr id="337" name="Shape 337"/>
          <p:cNvPicPr preferRelativeResize="0"/>
          <p:nvPr/>
        </p:nvPicPr>
        <p:blipFill rotWithShape="1">
          <a:blip r:embed="rId3">
            <a:alphaModFix/>
          </a:blip>
          <a:srcRect t="44991"/>
          <a:stretch/>
        </p:blipFill>
        <p:spPr>
          <a:xfrm>
            <a:off x="4290525" y="910950"/>
            <a:ext cx="4651409" cy="3450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514351" y="34275"/>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Forks and Pipes Output</a:t>
            </a:r>
            <a:endParaRPr/>
          </a:p>
        </p:txBody>
      </p:sp>
      <p:pic>
        <p:nvPicPr>
          <p:cNvPr id="343" name="Shape 343"/>
          <p:cNvPicPr preferRelativeResize="0"/>
          <p:nvPr/>
        </p:nvPicPr>
        <p:blipFill>
          <a:blip r:embed="rId3">
            <a:alphaModFix/>
          </a:blip>
          <a:stretch>
            <a:fillRect/>
          </a:stretch>
        </p:blipFill>
        <p:spPr>
          <a:xfrm>
            <a:off x="1890777" y="1499263"/>
            <a:ext cx="5362450" cy="2144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826" b="835"/>
          <a:stretch/>
        </p:blipFill>
        <p:spPr>
          <a:xfrm>
            <a:off x="5244250" y="1386100"/>
            <a:ext cx="3232598" cy="2384201"/>
          </a:xfrm>
          <a:prstGeom prst="rect">
            <a:avLst/>
          </a:prstGeom>
          <a:noFill/>
          <a:ln w="76200" cap="flat" cmpd="dbl">
            <a:solidFill>
              <a:schemeClr val="lt1"/>
            </a:solidFill>
            <a:prstDash val="solid"/>
            <a:miter lim="8000"/>
            <a:headEnd type="none" w="med" len="med"/>
            <a:tailEnd type="none" w="med" len="med"/>
          </a:ln>
        </p:spPr>
      </p:pic>
      <p:sp>
        <p:nvSpPr>
          <p:cNvPr id="206" name="Shape 206"/>
          <p:cNvSpPr txBox="1">
            <a:spLocks noGrp="1"/>
          </p:cNvSpPr>
          <p:nvPr>
            <p:ph type="title"/>
          </p:nvPr>
        </p:nvSpPr>
        <p:spPr>
          <a:xfrm>
            <a:off x="291875" y="406900"/>
            <a:ext cx="3978000" cy="13887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t>Inter Process Communication </a:t>
            </a:r>
            <a:endParaRPr/>
          </a:p>
        </p:txBody>
      </p:sp>
      <p:sp>
        <p:nvSpPr>
          <p:cNvPr id="207" name="Shape 207"/>
          <p:cNvSpPr txBox="1">
            <a:spLocks noGrp="1"/>
          </p:cNvSpPr>
          <p:nvPr>
            <p:ph type="body" idx="1"/>
          </p:nvPr>
        </p:nvSpPr>
        <p:spPr>
          <a:xfrm>
            <a:off x="291950" y="1854951"/>
            <a:ext cx="3978000" cy="25770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solidFill>
                  <a:schemeClr val="dk1"/>
                </a:solidFill>
              </a:rPr>
              <a:t>Inter Process Communication is a mechanism that allows processes  (programs) to transfer data to each other.</a:t>
            </a:r>
            <a:endParaRPr>
              <a:solidFill>
                <a:schemeClr val="dk1"/>
              </a:solidFill>
            </a:endParaRPr>
          </a:p>
          <a:p>
            <a:pPr marL="0" lvl="0" indent="0" rtl="0">
              <a:spcBef>
                <a:spcPts val="1600"/>
              </a:spcBef>
              <a:spcAft>
                <a:spcPts val="0"/>
              </a:spcAft>
              <a:buNone/>
            </a:pPr>
            <a:r>
              <a:rPr lang="en">
                <a:solidFill>
                  <a:schemeClr val="dk1"/>
                </a:solidFill>
              </a:rPr>
              <a:t>An example would be a Web browser requesting a page from a Web server. The Web browser send the server HTML data.</a:t>
            </a:r>
            <a:endParaRPr>
              <a:solidFill>
                <a:schemeClr val="dk1"/>
              </a:solidFill>
            </a:endParaRPr>
          </a:p>
          <a:p>
            <a:pPr marL="0" lvl="0" indent="0" rtl="0">
              <a:spcBef>
                <a:spcPts val="1600"/>
              </a:spcBef>
              <a:spcAft>
                <a:spcPts val="1600"/>
              </a:spcAft>
              <a:buNone/>
            </a:pP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Remember when doing a Fork and Pipe program that...</a:t>
            </a:r>
            <a:endParaRPr/>
          </a:p>
        </p:txBody>
      </p:sp>
      <p:sp>
        <p:nvSpPr>
          <p:cNvPr id="349" name="Shape 349"/>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&lt; 0  means that the fork failed to create a child process.</a:t>
            </a:r>
            <a:endParaRPr/>
          </a:p>
          <a:p>
            <a:pPr marL="0" lvl="0" indent="0" rtl="0">
              <a:spcBef>
                <a:spcPts val="800"/>
              </a:spcBef>
              <a:spcAft>
                <a:spcPts val="0"/>
              </a:spcAft>
              <a:buNone/>
            </a:pPr>
            <a:r>
              <a:rPr lang="en"/>
              <a:t>= 0 means that the fork was successful in creating a child process.</a:t>
            </a:r>
            <a:br>
              <a:rPr lang="en"/>
            </a:br>
            <a:endParaRPr/>
          </a:p>
          <a:p>
            <a:pPr marL="0" lvl="0" indent="0" rtl="0">
              <a:spcBef>
                <a:spcPts val="800"/>
              </a:spcBef>
              <a:spcAft>
                <a:spcPts val="0"/>
              </a:spcAft>
              <a:buNone/>
            </a:pPr>
            <a:endParaRPr/>
          </a:p>
          <a:p>
            <a:pPr marL="0" lvl="0" indent="0">
              <a:spcBef>
                <a:spcPts val="800"/>
              </a:spcBef>
              <a:spcAft>
                <a:spcPts val="8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265500" y="316700"/>
            <a:ext cx="3163500" cy="26076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Now try this </a:t>
            </a:r>
            <a:endParaRPr/>
          </a:p>
        </p:txBody>
      </p:sp>
      <p:sp>
        <p:nvSpPr>
          <p:cNvPr id="355" name="Shape 355"/>
          <p:cNvSpPr txBox="1">
            <a:spLocks noGrp="1"/>
          </p:cNvSpPr>
          <p:nvPr>
            <p:ph type="body" idx="1"/>
          </p:nvPr>
        </p:nvSpPr>
        <p:spPr>
          <a:xfrm>
            <a:off x="4283675" y="316700"/>
            <a:ext cx="4407300" cy="38340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Make a program that writes Hello world into a pipe when the child process equals zero and reads the pipe if it doesn’t.</a:t>
            </a:r>
            <a:endParaRPr/>
          </a:p>
          <a:p>
            <a:pPr marL="0" lvl="0" indent="0" rtl="0">
              <a:spcBef>
                <a:spcPts val="1600"/>
              </a:spcBef>
              <a:spcAft>
                <a:spcPts val="0"/>
              </a:spcAft>
              <a:buNone/>
            </a:pPr>
            <a:r>
              <a:rPr lang="en"/>
              <a:t>The answer will be on the next slide.</a:t>
            </a:r>
            <a:endParaRPr/>
          </a:p>
          <a:p>
            <a:pPr marL="0" lvl="0" indent="0" rtl="0">
              <a:spcBef>
                <a:spcPts val="1600"/>
              </a:spcBef>
              <a:spcAft>
                <a:spcPts val="0"/>
              </a:spcAft>
              <a:buNone/>
            </a:pPr>
            <a:r>
              <a:rPr lang="en"/>
              <a:t>Hint: Look at the fork slides and pipe slides.</a:t>
            </a:r>
            <a:endParaRPr/>
          </a:p>
          <a:p>
            <a:pPr marL="0" lvl="0" indent="0" rtl="0">
              <a:spcBef>
                <a:spcPts val="1600"/>
              </a:spcBef>
              <a:spcAft>
                <a:spcPts val="0"/>
              </a:spcAft>
              <a:buNone/>
            </a:pPr>
            <a:endParaRPr/>
          </a:p>
          <a:p>
            <a:pPr marL="0" lvl="0" indent="0" rtl="0">
              <a:spcBef>
                <a:spcPts val="16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490701" y="452475"/>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Answer</a:t>
            </a:r>
            <a:endParaRPr/>
          </a:p>
          <a:p>
            <a:pPr marL="0" lvl="0" indent="0" rtl="0">
              <a:spcBef>
                <a:spcPts val="0"/>
              </a:spcBef>
              <a:spcAft>
                <a:spcPts val="0"/>
              </a:spcAft>
              <a:buNone/>
            </a:pPr>
            <a:endParaRPr/>
          </a:p>
        </p:txBody>
      </p:sp>
      <p:sp>
        <p:nvSpPr>
          <p:cNvPr id="361" name="Shape 361"/>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0" lvl="0" indent="0" rtl="0">
              <a:spcBef>
                <a:spcPts val="0"/>
              </a:spcBef>
              <a:spcAft>
                <a:spcPts val="800"/>
              </a:spcAft>
              <a:buNone/>
            </a:pPr>
            <a:endParaRPr/>
          </a:p>
        </p:txBody>
      </p:sp>
      <p:pic>
        <p:nvPicPr>
          <p:cNvPr id="362" name="Shape 362"/>
          <p:cNvPicPr preferRelativeResize="0"/>
          <p:nvPr/>
        </p:nvPicPr>
        <p:blipFill>
          <a:blip r:embed="rId3">
            <a:alphaModFix/>
          </a:blip>
          <a:stretch>
            <a:fillRect/>
          </a:stretch>
        </p:blipFill>
        <p:spPr>
          <a:xfrm>
            <a:off x="514350" y="1174951"/>
            <a:ext cx="3452026" cy="3706276"/>
          </a:xfrm>
          <a:prstGeom prst="rect">
            <a:avLst/>
          </a:prstGeom>
          <a:noFill/>
          <a:ln>
            <a:noFill/>
          </a:ln>
        </p:spPr>
      </p:pic>
      <p:pic>
        <p:nvPicPr>
          <p:cNvPr id="363" name="Shape 363"/>
          <p:cNvPicPr preferRelativeResize="0"/>
          <p:nvPr/>
        </p:nvPicPr>
        <p:blipFill>
          <a:blip r:embed="rId4">
            <a:alphaModFix/>
          </a:blip>
          <a:stretch>
            <a:fillRect/>
          </a:stretch>
        </p:blipFill>
        <p:spPr>
          <a:xfrm>
            <a:off x="4415500" y="2376475"/>
            <a:ext cx="4166625" cy="1197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r>
              <a:rPr lang="en"/>
              <a:t>Signals</a:t>
            </a:r>
            <a:endParaRPr/>
          </a:p>
          <a:p>
            <a:pPr marL="0" lvl="0" indent="0" rtl="0">
              <a:spcBef>
                <a:spcPts val="0"/>
              </a:spcBef>
              <a:spcAft>
                <a:spcPts val="0"/>
              </a:spcAft>
              <a:buNone/>
            </a:pPr>
            <a:endParaRPr/>
          </a:p>
        </p:txBody>
      </p:sp>
      <p:sp>
        <p:nvSpPr>
          <p:cNvPr id="369" name="Shape 369"/>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A signal is a software interrupt made by the OS.</a:t>
            </a:r>
            <a:endParaRPr/>
          </a:p>
          <a:p>
            <a:pPr marL="0" lvl="0" indent="0" rtl="0">
              <a:spcBef>
                <a:spcPts val="800"/>
              </a:spcBef>
              <a:spcAft>
                <a:spcPts val="0"/>
              </a:spcAft>
              <a:buNone/>
            </a:pPr>
            <a:r>
              <a:rPr lang="en"/>
              <a:t>When using signals, you must put include&lt;signal.h&gt; into your program.</a:t>
            </a:r>
            <a:endParaRPr/>
          </a:p>
          <a:p>
            <a:pPr marL="0" lvl="0" indent="0" rtl="0">
              <a:spcBef>
                <a:spcPts val="800"/>
              </a:spcBef>
              <a:spcAft>
                <a:spcPts val="0"/>
              </a:spcAft>
              <a:buNone/>
            </a:pPr>
            <a:r>
              <a:rPr lang="en"/>
              <a:t>To handle a signal, you must declare a signal() call which is </a:t>
            </a:r>
            <a:endParaRPr/>
          </a:p>
          <a:p>
            <a:pPr marL="0" lvl="0" indent="0" rtl="0">
              <a:spcBef>
                <a:spcPts val="800"/>
              </a:spcBef>
              <a:spcAft>
                <a:spcPts val="0"/>
              </a:spcAft>
              <a:buNone/>
            </a:pPr>
            <a:r>
              <a:rPr lang="en"/>
              <a:t>signal(type of signal you wish to use, the function the signal will go to)</a:t>
            </a:r>
            <a:endParaRPr/>
          </a:p>
          <a:p>
            <a:pPr marL="0" lvl="0" indent="0" rtl="0">
              <a:spcBef>
                <a:spcPts val="800"/>
              </a:spcBef>
              <a:spcAft>
                <a:spcPts val="8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Here are the types of signals </a:t>
            </a:r>
            <a:endParaRPr/>
          </a:p>
          <a:p>
            <a:pPr marL="0" lvl="0" indent="0" rtl="0">
              <a:spcBef>
                <a:spcPts val="800"/>
              </a:spcBef>
              <a:spcAft>
                <a:spcPts val="0"/>
              </a:spcAft>
              <a:buNone/>
            </a:pPr>
            <a:r>
              <a:rPr lang="en"/>
              <a:t>that can be handled:</a:t>
            </a:r>
            <a:endParaRPr/>
          </a:p>
          <a:p>
            <a:pPr marL="215900" lvl="0" indent="-127000">
              <a:spcBef>
                <a:spcPts val="800"/>
              </a:spcBef>
              <a:spcAft>
                <a:spcPts val="800"/>
              </a:spcAft>
              <a:buNone/>
            </a:pPr>
            <a:endParaRPr/>
          </a:p>
        </p:txBody>
      </p:sp>
      <p:pic>
        <p:nvPicPr>
          <p:cNvPr id="375" name="Shape 375" descr="2017-10-23 (7).png"/>
          <p:cNvPicPr preferRelativeResize="0"/>
          <p:nvPr/>
        </p:nvPicPr>
        <p:blipFill rotWithShape="1">
          <a:blip r:embed="rId3">
            <a:alphaModFix/>
          </a:blip>
          <a:srcRect l="2978"/>
          <a:stretch/>
        </p:blipFill>
        <p:spPr>
          <a:xfrm>
            <a:off x="2872350" y="261450"/>
            <a:ext cx="3506924" cy="4620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Signals Example</a:t>
            </a:r>
            <a:endParaRPr/>
          </a:p>
        </p:txBody>
      </p:sp>
      <p:sp>
        <p:nvSpPr>
          <p:cNvPr id="381" name="Shape 381"/>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rtl="0">
              <a:spcBef>
                <a:spcPts val="0"/>
              </a:spcBef>
              <a:spcAft>
                <a:spcPts val="800"/>
              </a:spcAft>
              <a:buNone/>
            </a:pPr>
            <a:endParaRPr/>
          </a:p>
        </p:txBody>
      </p:sp>
      <p:pic>
        <p:nvPicPr>
          <p:cNvPr id="382" name="Shape 382" descr="2017-10-23 (2).png"/>
          <p:cNvPicPr preferRelativeResize="0"/>
          <p:nvPr/>
        </p:nvPicPr>
        <p:blipFill rotWithShape="1">
          <a:blip r:embed="rId3">
            <a:alphaModFix/>
          </a:blip>
          <a:srcRect r="31838" b="17709"/>
          <a:stretch/>
        </p:blipFill>
        <p:spPr>
          <a:xfrm>
            <a:off x="5802575" y="1486775"/>
            <a:ext cx="3110224" cy="1201325"/>
          </a:xfrm>
          <a:prstGeom prst="rect">
            <a:avLst/>
          </a:prstGeom>
          <a:noFill/>
          <a:ln>
            <a:noFill/>
          </a:ln>
        </p:spPr>
      </p:pic>
      <p:pic>
        <p:nvPicPr>
          <p:cNvPr id="383" name="Shape 383" descr="2017-10-23 (3).png"/>
          <p:cNvPicPr preferRelativeResize="0"/>
          <p:nvPr/>
        </p:nvPicPr>
        <p:blipFill>
          <a:blip r:embed="rId4">
            <a:alphaModFix/>
          </a:blip>
          <a:stretch>
            <a:fillRect/>
          </a:stretch>
        </p:blipFill>
        <p:spPr>
          <a:xfrm>
            <a:off x="514349" y="1486776"/>
            <a:ext cx="5100174" cy="3174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a:xfrm>
            <a:off x="265500" y="316700"/>
            <a:ext cx="3163500" cy="26076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Now try this </a:t>
            </a:r>
            <a:endParaRPr/>
          </a:p>
        </p:txBody>
      </p:sp>
      <p:sp>
        <p:nvSpPr>
          <p:cNvPr id="389" name="Shape 389"/>
          <p:cNvSpPr txBox="1">
            <a:spLocks noGrp="1"/>
          </p:cNvSpPr>
          <p:nvPr>
            <p:ph type="body" idx="1"/>
          </p:nvPr>
        </p:nvSpPr>
        <p:spPr>
          <a:xfrm>
            <a:off x="4283675" y="316700"/>
            <a:ext cx="4407300" cy="38340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Create a signal handler for SIGCHLD signal. </a:t>
            </a:r>
            <a:endParaRPr/>
          </a:p>
          <a:p>
            <a:pPr marL="0" lvl="0" indent="0" rtl="0">
              <a:spcBef>
                <a:spcPts val="1600"/>
              </a:spcBef>
              <a:spcAft>
                <a:spcPts val="0"/>
              </a:spcAft>
              <a:buNone/>
            </a:pPr>
            <a:r>
              <a:rPr lang="en"/>
              <a:t>SIGCHLD - Child process terminated, stopped, or continued</a:t>
            </a:r>
            <a:endParaRPr/>
          </a:p>
          <a:p>
            <a:pPr marL="0" lvl="0" indent="0" rtl="0">
              <a:spcBef>
                <a:spcPts val="1600"/>
              </a:spcBef>
              <a:spcAft>
                <a:spcPts val="1600"/>
              </a:spcAft>
              <a:buNone/>
            </a:pPr>
            <a:r>
              <a:rPr lang="en"/>
              <a:t>The answer will be on the next slide.</a:t>
            </a:r>
            <a:br>
              <a:rPr lang="en"/>
            </a:b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Answer</a:t>
            </a:r>
            <a:endParaRPr/>
          </a:p>
        </p:txBody>
      </p:sp>
      <p:sp>
        <p:nvSpPr>
          <p:cNvPr id="395" name="Shape 395"/>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rtl="0">
              <a:spcBef>
                <a:spcPts val="0"/>
              </a:spcBef>
              <a:spcAft>
                <a:spcPts val="800"/>
              </a:spcAft>
              <a:buNone/>
            </a:pPr>
            <a:endParaRPr/>
          </a:p>
        </p:txBody>
      </p:sp>
      <p:pic>
        <p:nvPicPr>
          <p:cNvPr id="396" name="Shape 396" descr="2017-10-23 (5).png"/>
          <p:cNvPicPr preferRelativeResize="0"/>
          <p:nvPr/>
        </p:nvPicPr>
        <p:blipFill>
          <a:blip r:embed="rId3">
            <a:alphaModFix/>
          </a:blip>
          <a:stretch>
            <a:fillRect/>
          </a:stretch>
        </p:blipFill>
        <p:spPr>
          <a:xfrm>
            <a:off x="247150" y="1287475"/>
            <a:ext cx="5295651" cy="3157499"/>
          </a:xfrm>
          <a:prstGeom prst="rect">
            <a:avLst/>
          </a:prstGeom>
          <a:noFill/>
          <a:ln>
            <a:noFill/>
          </a:ln>
        </p:spPr>
      </p:pic>
      <p:pic>
        <p:nvPicPr>
          <p:cNvPr id="397" name="Shape 397" descr="2017-10-23 (4).png"/>
          <p:cNvPicPr preferRelativeResize="0"/>
          <p:nvPr/>
        </p:nvPicPr>
        <p:blipFill>
          <a:blip r:embed="rId4">
            <a:alphaModFix/>
          </a:blip>
          <a:stretch>
            <a:fillRect/>
          </a:stretch>
        </p:blipFill>
        <p:spPr>
          <a:xfrm>
            <a:off x="5630171" y="1423950"/>
            <a:ext cx="3160225" cy="946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Shared Memory</a:t>
            </a:r>
            <a:endParaRPr/>
          </a:p>
        </p:txBody>
      </p:sp>
      <p:sp>
        <p:nvSpPr>
          <p:cNvPr id="403" name="Shape 403"/>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shmget() is used to obtain access to a shared memory segment (give it a key and tell it how much shared memory you want), it will return the location of where that memory starts, then the process needs to attach itself to that shared memory</a:t>
            </a:r>
            <a:br>
              <a:rPr lang="en"/>
            </a:br>
            <a:r>
              <a:rPr lang="en"/>
              <a:t>They must both have the same key, in our example they both have the key 5678, you can make up the key, just so the processes that want to communicate use the same key</a:t>
            </a:r>
            <a:endParaRPr/>
          </a:p>
          <a:p>
            <a:pPr marL="0" lvl="0" indent="0" rtl="0">
              <a:spcBef>
                <a:spcPts val="800"/>
              </a:spcBef>
              <a:spcAft>
                <a:spcPts val="0"/>
              </a:spcAft>
              <a:buNone/>
            </a:pPr>
            <a:endParaRPr/>
          </a:p>
          <a:p>
            <a:pPr marL="0" lvl="0" indent="0">
              <a:spcBef>
                <a:spcPts val="800"/>
              </a:spcBef>
              <a:spcAft>
                <a:spcPts val="0"/>
              </a:spcAft>
              <a:buNone/>
            </a:pPr>
            <a:endParaRPr/>
          </a:p>
          <a:p>
            <a:pPr marL="215900" lvl="0" indent="-127000">
              <a:spcBef>
                <a:spcPts val="800"/>
              </a:spcBef>
              <a:spcAft>
                <a:spcPts val="800"/>
              </a:spcAft>
              <a:buNone/>
            </a:pPr>
            <a:endParaRPr/>
          </a:p>
        </p:txBody>
      </p:sp>
      <p:pic>
        <p:nvPicPr>
          <p:cNvPr id="404" name="Shape 404" descr="7.png"/>
          <p:cNvPicPr preferRelativeResize="0"/>
          <p:nvPr/>
        </p:nvPicPr>
        <p:blipFill>
          <a:blip r:embed="rId3">
            <a:alphaModFix/>
          </a:blip>
          <a:stretch>
            <a:fillRect/>
          </a:stretch>
        </p:blipFill>
        <p:spPr>
          <a:xfrm>
            <a:off x="2913800" y="3418900"/>
            <a:ext cx="3316401" cy="1658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Shared Memory Example</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r>
              <a:rPr lang="en"/>
              <a:t> </a:t>
            </a:r>
            <a:endParaRPr/>
          </a:p>
        </p:txBody>
      </p:sp>
      <p:sp>
        <p:nvSpPr>
          <p:cNvPr id="410" name="Shape 410"/>
          <p:cNvSpPr txBox="1">
            <a:spLocks noGrp="1"/>
          </p:cNvSpPr>
          <p:nvPr>
            <p:ph type="body" idx="1"/>
          </p:nvPr>
        </p:nvSpPr>
        <p:spPr>
          <a:xfrm>
            <a:off x="508751" y="1606550"/>
            <a:ext cx="7598700" cy="2736900"/>
          </a:xfrm>
          <a:prstGeom prst="rect">
            <a:avLst/>
          </a:prstGeom>
        </p:spPr>
        <p:txBody>
          <a:bodyPr wrap="square" lIns="91425" tIns="91425" rIns="91425" bIns="91425" anchor="ctr" anchorCtr="0">
            <a:noAutofit/>
          </a:bodyPr>
          <a:lstStyle/>
          <a:p>
            <a:pPr marL="215900" lvl="0" indent="-127000">
              <a:spcBef>
                <a:spcPts val="0"/>
              </a:spcBef>
              <a:spcAft>
                <a:spcPts val="800"/>
              </a:spcAft>
              <a:buNone/>
            </a:pPr>
            <a:endParaRPr/>
          </a:p>
        </p:txBody>
      </p:sp>
      <p:pic>
        <p:nvPicPr>
          <p:cNvPr id="411" name="Shape 411"/>
          <p:cNvPicPr preferRelativeResize="0"/>
          <p:nvPr/>
        </p:nvPicPr>
        <p:blipFill>
          <a:blip r:embed="rId3">
            <a:alphaModFix/>
          </a:blip>
          <a:stretch>
            <a:fillRect/>
          </a:stretch>
        </p:blipFill>
        <p:spPr>
          <a:xfrm>
            <a:off x="863700" y="605200"/>
            <a:ext cx="3421250" cy="3797576"/>
          </a:xfrm>
          <a:prstGeom prst="rect">
            <a:avLst/>
          </a:prstGeom>
          <a:noFill/>
          <a:ln>
            <a:noFill/>
          </a:ln>
        </p:spPr>
      </p:pic>
      <p:pic>
        <p:nvPicPr>
          <p:cNvPr id="412" name="Shape 412"/>
          <p:cNvPicPr preferRelativeResize="0"/>
          <p:nvPr/>
        </p:nvPicPr>
        <p:blipFill>
          <a:blip r:embed="rId4">
            <a:alphaModFix/>
          </a:blip>
          <a:stretch>
            <a:fillRect/>
          </a:stretch>
        </p:blipFill>
        <p:spPr>
          <a:xfrm>
            <a:off x="5132525" y="228425"/>
            <a:ext cx="2713324" cy="4686651"/>
          </a:xfrm>
          <a:prstGeom prst="rect">
            <a:avLst/>
          </a:prstGeom>
          <a:noFill/>
          <a:ln>
            <a:noFill/>
          </a:ln>
        </p:spPr>
      </p:pic>
      <p:pic>
        <p:nvPicPr>
          <p:cNvPr id="413" name="Shape 413" descr="w1.png"/>
          <p:cNvPicPr preferRelativeResize="0"/>
          <p:nvPr/>
        </p:nvPicPr>
        <p:blipFill>
          <a:blip r:embed="rId5">
            <a:alphaModFix/>
          </a:blip>
          <a:stretch>
            <a:fillRect/>
          </a:stretch>
        </p:blipFill>
        <p:spPr>
          <a:xfrm>
            <a:off x="863712" y="4072326"/>
            <a:ext cx="3421232" cy="7355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descr="1.jpg"/>
          <p:cNvPicPr preferRelativeResize="0"/>
          <p:nvPr/>
        </p:nvPicPr>
        <p:blipFill rotWithShape="1">
          <a:blip r:embed="rId3">
            <a:alphaModFix/>
          </a:blip>
          <a:srcRect l="20124" r="20124"/>
          <a:stretch/>
        </p:blipFill>
        <p:spPr>
          <a:xfrm>
            <a:off x="4572000" y="0"/>
            <a:ext cx="4571999" cy="5143500"/>
          </a:xfrm>
          <a:prstGeom prst="rect">
            <a:avLst/>
          </a:prstGeom>
          <a:noFill/>
          <a:ln>
            <a:noFill/>
          </a:ln>
        </p:spPr>
      </p:pic>
      <p:sp>
        <p:nvSpPr>
          <p:cNvPr id="213" name="Shape 213"/>
          <p:cNvSpPr txBox="1">
            <a:spLocks noGrp="1"/>
          </p:cNvSpPr>
          <p:nvPr>
            <p:ph type="title"/>
          </p:nvPr>
        </p:nvSpPr>
        <p:spPr>
          <a:xfrm>
            <a:off x="311700" y="205950"/>
            <a:ext cx="3889500" cy="18330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t>Types of Communication</a:t>
            </a:r>
            <a:endParaRPr/>
          </a:p>
        </p:txBody>
      </p:sp>
      <p:sp>
        <p:nvSpPr>
          <p:cNvPr id="214" name="Shape 214"/>
          <p:cNvSpPr txBox="1">
            <a:spLocks noGrp="1"/>
          </p:cNvSpPr>
          <p:nvPr>
            <p:ph type="body" idx="1"/>
          </p:nvPr>
        </p:nvSpPr>
        <p:spPr>
          <a:xfrm>
            <a:off x="311700" y="2234525"/>
            <a:ext cx="3889500" cy="23343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Single System-takes place on one machine with multiple programs running</a:t>
            </a:r>
            <a:endParaRPr/>
          </a:p>
          <a:p>
            <a:pPr marL="0" lvl="0" indent="0">
              <a:spcBef>
                <a:spcPts val="1600"/>
              </a:spcBef>
              <a:spcAft>
                <a:spcPts val="0"/>
              </a:spcAft>
              <a:buNone/>
            </a:pPr>
            <a:endParaRPr/>
          </a:p>
          <a:p>
            <a:pPr marL="0" lvl="0" indent="0">
              <a:spcBef>
                <a:spcPts val="1600"/>
              </a:spcBef>
              <a:spcAft>
                <a:spcPts val="1600"/>
              </a:spcAft>
              <a:buNone/>
            </a:pPr>
            <a:r>
              <a:rPr lang="en"/>
              <a:t>Network-takes place in at least 2 machines that are connected through the internet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Shared Memory Output</a:t>
            </a:r>
            <a:endParaRPr/>
          </a:p>
          <a:p>
            <a:pPr marL="0" lvl="0" indent="0" rtl="0">
              <a:spcBef>
                <a:spcPts val="0"/>
              </a:spcBef>
              <a:spcAft>
                <a:spcPts val="0"/>
              </a:spcAft>
              <a:buNone/>
            </a:pPr>
            <a:r>
              <a:rPr lang="en"/>
              <a:t> </a:t>
            </a:r>
            <a:endParaRPr/>
          </a:p>
        </p:txBody>
      </p:sp>
      <p:sp>
        <p:nvSpPr>
          <p:cNvPr id="419" name="Shape 419"/>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rtl="0">
              <a:spcBef>
                <a:spcPts val="0"/>
              </a:spcBef>
              <a:spcAft>
                <a:spcPts val="800"/>
              </a:spcAft>
              <a:buNone/>
            </a:pPr>
            <a:endParaRPr/>
          </a:p>
        </p:txBody>
      </p:sp>
      <p:pic>
        <p:nvPicPr>
          <p:cNvPr id="420" name="Shape 420"/>
          <p:cNvPicPr preferRelativeResize="0"/>
          <p:nvPr/>
        </p:nvPicPr>
        <p:blipFill>
          <a:blip r:embed="rId3">
            <a:alphaModFix/>
          </a:blip>
          <a:stretch>
            <a:fillRect/>
          </a:stretch>
        </p:blipFill>
        <p:spPr>
          <a:xfrm>
            <a:off x="871563" y="1606550"/>
            <a:ext cx="6884273" cy="2868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Process 1 and 2</a:t>
            </a:r>
            <a:endParaRPr/>
          </a:p>
        </p:txBody>
      </p:sp>
      <p:pic>
        <p:nvPicPr>
          <p:cNvPr id="426" name="Shape 426"/>
          <p:cNvPicPr preferRelativeResize="0"/>
          <p:nvPr/>
        </p:nvPicPr>
        <p:blipFill>
          <a:blip r:embed="rId3">
            <a:alphaModFix/>
          </a:blip>
          <a:stretch>
            <a:fillRect/>
          </a:stretch>
        </p:blipFill>
        <p:spPr>
          <a:xfrm>
            <a:off x="514350" y="1257525"/>
            <a:ext cx="3852706" cy="3289201"/>
          </a:xfrm>
          <a:prstGeom prst="rect">
            <a:avLst/>
          </a:prstGeom>
          <a:noFill/>
          <a:ln>
            <a:noFill/>
          </a:ln>
        </p:spPr>
      </p:pic>
      <p:pic>
        <p:nvPicPr>
          <p:cNvPr id="427" name="Shape 427"/>
          <p:cNvPicPr preferRelativeResize="0"/>
          <p:nvPr/>
        </p:nvPicPr>
        <p:blipFill>
          <a:blip r:embed="rId4">
            <a:alphaModFix/>
          </a:blip>
          <a:stretch>
            <a:fillRect/>
          </a:stretch>
        </p:blipFill>
        <p:spPr>
          <a:xfrm>
            <a:off x="4666031" y="264725"/>
            <a:ext cx="3721391" cy="3289200"/>
          </a:xfrm>
          <a:prstGeom prst="rect">
            <a:avLst/>
          </a:prstGeom>
          <a:noFill/>
          <a:ln>
            <a:noFill/>
          </a:ln>
        </p:spPr>
      </p:pic>
      <p:pic>
        <p:nvPicPr>
          <p:cNvPr id="428" name="Shape 428"/>
          <p:cNvPicPr preferRelativeResize="0"/>
          <p:nvPr/>
        </p:nvPicPr>
        <p:blipFill>
          <a:blip r:embed="rId5">
            <a:alphaModFix/>
          </a:blip>
          <a:stretch>
            <a:fillRect/>
          </a:stretch>
        </p:blipFill>
        <p:spPr>
          <a:xfrm>
            <a:off x="4666025" y="3662800"/>
            <a:ext cx="3987174" cy="1299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265500" y="316700"/>
            <a:ext cx="3163500" cy="26076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Now try this </a:t>
            </a:r>
            <a:endParaRPr/>
          </a:p>
        </p:txBody>
      </p:sp>
      <p:sp>
        <p:nvSpPr>
          <p:cNvPr id="434" name="Shape 434"/>
          <p:cNvSpPr txBox="1">
            <a:spLocks noGrp="1"/>
          </p:cNvSpPr>
          <p:nvPr>
            <p:ph type="body" idx="1"/>
          </p:nvPr>
        </p:nvSpPr>
        <p:spPr>
          <a:xfrm>
            <a:off x="4283675" y="316700"/>
            <a:ext cx="4407300" cy="3834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a:t>Play around with the programs for shared memory and try to create one of your own.  </a:t>
            </a:r>
            <a:br>
              <a:rPr lang="en"/>
            </a:b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Message Queues</a:t>
            </a:r>
            <a:endParaRPr/>
          </a:p>
        </p:txBody>
      </p:sp>
      <p:sp>
        <p:nvSpPr>
          <p:cNvPr id="440" name="Shape 440"/>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rtl="0">
              <a:spcBef>
                <a:spcPts val="0"/>
              </a:spcBef>
              <a:spcAft>
                <a:spcPts val="0"/>
              </a:spcAft>
              <a:buNone/>
            </a:pPr>
            <a:r>
              <a:rPr lang="en"/>
              <a:t>A message queue are functions that allows processes to swap information among each other.</a:t>
            </a:r>
            <a:endParaRPr/>
          </a:p>
          <a:p>
            <a:pPr marL="215900" lvl="0" indent="-127000" rtl="0">
              <a:spcBef>
                <a:spcPts val="800"/>
              </a:spcBef>
              <a:spcAft>
                <a:spcPts val="0"/>
              </a:spcAft>
              <a:buNone/>
            </a:pPr>
            <a:r>
              <a:rPr lang="en"/>
              <a:t>There are two types of message queues…</a:t>
            </a:r>
            <a:endParaRPr/>
          </a:p>
          <a:p>
            <a:pPr marL="215900" lvl="0" indent="-127000" rtl="0">
              <a:spcBef>
                <a:spcPts val="800"/>
              </a:spcBef>
              <a:spcAft>
                <a:spcPts val="0"/>
              </a:spcAft>
              <a:buNone/>
            </a:pPr>
            <a:r>
              <a:rPr lang="en"/>
              <a:t>msgsend() - this lets a process send a message. </a:t>
            </a:r>
            <a:endParaRPr/>
          </a:p>
          <a:p>
            <a:pPr marL="215900" lvl="0" indent="-127000" rtl="0">
              <a:spcBef>
                <a:spcPts val="800"/>
              </a:spcBef>
              <a:spcAft>
                <a:spcPts val="0"/>
              </a:spcAft>
              <a:buNone/>
            </a:pPr>
            <a:r>
              <a:rPr lang="en"/>
              <a:t>msgrcv() - this lets a process receive a message.</a:t>
            </a:r>
            <a:endParaRPr/>
          </a:p>
          <a:p>
            <a:pPr marL="215900" lvl="0" indent="-127000" rtl="0">
              <a:spcBef>
                <a:spcPts val="800"/>
              </a:spcBef>
              <a:spcAft>
                <a:spcPts val="0"/>
              </a:spcAft>
              <a:buNone/>
            </a:pPr>
            <a:endParaRPr/>
          </a:p>
          <a:p>
            <a:pPr marL="215900" lvl="0" indent="-127000" rtl="0">
              <a:spcBef>
                <a:spcPts val="800"/>
              </a:spcBef>
              <a:spcAft>
                <a:spcPts val="800"/>
              </a:spcAft>
              <a:buNone/>
            </a:pPr>
            <a:endParaRPr/>
          </a:p>
        </p:txBody>
      </p:sp>
      <p:pic>
        <p:nvPicPr>
          <p:cNvPr id="441" name="Shape 441" descr="5.png"/>
          <p:cNvPicPr preferRelativeResize="0"/>
          <p:nvPr/>
        </p:nvPicPr>
        <p:blipFill>
          <a:blip r:embed="rId3">
            <a:alphaModFix/>
          </a:blip>
          <a:stretch>
            <a:fillRect/>
          </a:stretch>
        </p:blipFill>
        <p:spPr>
          <a:xfrm>
            <a:off x="3067550" y="3584200"/>
            <a:ext cx="3008925" cy="1168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Message Queue Example</a:t>
            </a:r>
            <a:endParaRPr/>
          </a:p>
          <a:p>
            <a:pPr marL="0" lvl="0" indent="0">
              <a:spcBef>
                <a:spcPts val="0"/>
              </a:spcBef>
              <a:spcAft>
                <a:spcPts val="0"/>
              </a:spcAft>
              <a:buNone/>
            </a:pPr>
            <a:r>
              <a:rPr lang="en"/>
              <a:t>Message Send</a:t>
            </a:r>
            <a:endParaRPr/>
          </a:p>
          <a:p>
            <a:pPr marL="0" lvl="0" indent="0">
              <a:spcBef>
                <a:spcPts val="0"/>
              </a:spcBef>
              <a:spcAft>
                <a:spcPts val="0"/>
              </a:spcAft>
              <a:buNone/>
            </a:pPr>
            <a:endParaRPr/>
          </a:p>
          <a:p>
            <a:pPr marL="0" lvl="0" indent="0" rtl="0">
              <a:spcBef>
                <a:spcPts val="0"/>
              </a:spcBef>
              <a:spcAft>
                <a:spcPts val="0"/>
              </a:spcAft>
              <a:buNone/>
            </a:pPr>
            <a:endParaRPr/>
          </a:p>
        </p:txBody>
      </p:sp>
      <p:sp>
        <p:nvSpPr>
          <p:cNvPr id="447" name="Shape 447"/>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a:spcBef>
                <a:spcPts val="0"/>
              </a:spcBef>
              <a:spcAft>
                <a:spcPts val="800"/>
              </a:spcAft>
              <a:buNone/>
            </a:pPr>
            <a:endParaRPr/>
          </a:p>
        </p:txBody>
      </p:sp>
      <p:pic>
        <p:nvPicPr>
          <p:cNvPr id="448" name="Shape 448"/>
          <p:cNvPicPr preferRelativeResize="0"/>
          <p:nvPr/>
        </p:nvPicPr>
        <p:blipFill>
          <a:blip r:embed="rId3">
            <a:alphaModFix/>
          </a:blip>
          <a:stretch>
            <a:fillRect/>
          </a:stretch>
        </p:blipFill>
        <p:spPr>
          <a:xfrm>
            <a:off x="4356420" y="871500"/>
            <a:ext cx="3603931" cy="4073399"/>
          </a:xfrm>
          <a:prstGeom prst="rect">
            <a:avLst/>
          </a:prstGeom>
          <a:noFill/>
          <a:ln>
            <a:noFill/>
          </a:ln>
        </p:spPr>
      </p:pic>
      <p:pic>
        <p:nvPicPr>
          <p:cNvPr id="449" name="Shape 449"/>
          <p:cNvPicPr preferRelativeResize="0"/>
          <p:nvPr/>
        </p:nvPicPr>
        <p:blipFill>
          <a:blip r:embed="rId4">
            <a:alphaModFix/>
          </a:blip>
          <a:stretch>
            <a:fillRect/>
          </a:stretch>
        </p:blipFill>
        <p:spPr>
          <a:xfrm>
            <a:off x="581150" y="1070088"/>
            <a:ext cx="3150675" cy="3809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title"/>
          </p:nvPr>
        </p:nvSpPr>
        <p:spPr>
          <a:xfrm>
            <a:off x="414026" y="5709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br>
              <a:rPr lang="en"/>
            </a:br>
            <a:r>
              <a:rPr lang="en"/>
              <a:t>Message Received</a:t>
            </a:r>
            <a:endParaRPr/>
          </a:p>
          <a:p>
            <a:pPr marL="0" lvl="0" indent="0">
              <a:spcBef>
                <a:spcPts val="0"/>
              </a:spcBef>
              <a:spcAft>
                <a:spcPts val="0"/>
              </a:spcAft>
              <a:buNone/>
            </a:pPr>
            <a:endParaRPr/>
          </a:p>
          <a:p>
            <a:pPr marL="0" lvl="0" indent="0">
              <a:spcBef>
                <a:spcPts val="0"/>
              </a:spcBef>
              <a:spcAft>
                <a:spcPts val="0"/>
              </a:spcAft>
              <a:buNone/>
            </a:pPr>
            <a:endParaRPr/>
          </a:p>
        </p:txBody>
      </p:sp>
      <p:sp>
        <p:nvSpPr>
          <p:cNvPr id="455" name="Shape 455"/>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a:spcBef>
                <a:spcPts val="0"/>
              </a:spcBef>
              <a:spcAft>
                <a:spcPts val="800"/>
              </a:spcAft>
              <a:buNone/>
            </a:pPr>
            <a:endParaRPr/>
          </a:p>
        </p:txBody>
      </p:sp>
      <p:pic>
        <p:nvPicPr>
          <p:cNvPr id="456" name="Shape 456"/>
          <p:cNvPicPr preferRelativeResize="0"/>
          <p:nvPr/>
        </p:nvPicPr>
        <p:blipFill>
          <a:blip r:embed="rId3">
            <a:alphaModFix/>
          </a:blip>
          <a:stretch>
            <a:fillRect/>
          </a:stretch>
        </p:blipFill>
        <p:spPr>
          <a:xfrm>
            <a:off x="4397500" y="1207575"/>
            <a:ext cx="3510098" cy="2917850"/>
          </a:xfrm>
          <a:prstGeom prst="rect">
            <a:avLst/>
          </a:prstGeom>
          <a:noFill/>
          <a:ln>
            <a:noFill/>
          </a:ln>
        </p:spPr>
      </p:pic>
      <p:pic>
        <p:nvPicPr>
          <p:cNvPr id="457" name="Shape 457"/>
          <p:cNvPicPr preferRelativeResize="0"/>
          <p:nvPr/>
        </p:nvPicPr>
        <p:blipFill>
          <a:blip r:embed="rId4">
            <a:alphaModFix/>
          </a:blip>
          <a:stretch>
            <a:fillRect/>
          </a:stretch>
        </p:blipFill>
        <p:spPr>
          <a:xfrm>
            <a:off x="786601" y="1136825"/>
            <a:ext cx="3216100" cy="35347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a:xfrm>
            <a:off x="414026" y="5709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Message Queue Output</a:t>
            </a: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463" name="Shape 463"/>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rtl="0">
              <a:spcBef>
                <a:spcPts val="0"/>
              </a:spcBef>
              <a:spcAft>
                <a:spcPts val="800"/>
              </a:spcAft>
              <a:buNone/>
            </a:pPr>
            <a:r>
              <a:rPr lang="en"/>
              <a:t>https://users.cs.cf.ac.uk/Dave.Marshall/C/node25.html</a:t>
            </a:r>
            <a:endParaRPr/>
          </a:p>
        </p:txBody>
      </p:sp>
      <p:pic>
        <p:nvPicPr>
          <p:cNvPr id="464" name="Shape 464" descr="Screenshot from 2017-10-21 16-57-44.png"/>
          <p:cNvPicPr preferRelativeResize="0"/>
          <p:nvPr/>
        </p:nvPicPr>
        <p:blipFill>
          <a:blip r:embed="rId3">
            <a:alphaModFix/>
          </a:blip>
          <a:stretch>
            <a:fillRect/>
          </a:stretch>
        </p:blipFill>
        <p:spPr>
          <a:xfrm>
            <a:off x="514346" y="1796713"/>
            <a:ext cx="5073625" cy="1550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265500" y="316700"/>
            <a:ext cx="3163500" cy="26076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Now try this </a:t>
            </a:r>
            <a:endParaRPr/>
          </a:p>
        </p:txBody>
      </p:sp>
      <p:sp>
        <p:nvSpPr>
          <p:cNvPr id="470" name="Shape 470"/>
          <p:cNvSpPr txBox="1">
            <a:spLocks noGrp="1"/>
          </p:cNvSpPr>
          <p:nvPr>
            <p:ph type="body" idx="1"/>
          </p:nvPr>
        </p:nvSpPr>
        <p:spPr>
          <a:xfrm>
            <a:off x="4283675" y="316700"/>
            <a:ext cx="4407300" cy="38340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Write a program that ask for the user to input a string and sends the message. Then create a program that receives that message. </a:t>
            </a:r>
            <a:endParaRPr/>
          </a:p>
          <a:p>
            <a:pPr marL="0" lvl="0" indent="0" rtl="0">
              <a:spcBef>
                <a:spcPts val="1600"/>
              </a:spcBef>
              <a:spcAft>
                <a:spcPts val="1600"/>
              </a:spcAft>
              <a:buNone/>
            </a:pPr>
            <a:r>
              <a:rPr lang="en"/>
              <a:t>The answer will be on the next slide.</a:t>
            </a:r>
            <a:br>
              <a:rPr lang="en"/>
            </a:b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Message Send Answer </a:t>
            </a: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476" name="Shape 476"/>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rtl="0">
              <a:spcBef>
                <a:spcPts val="0"/>
              </a:spcBef>
              <a:spcAft>
                <a:spcPts val="800"/>
              </a:spcAft>
              <a:buNone/>
            </a:pPr>
            <a:endParaRPr/>
          </a:p>
        </p:txBody>
      </p:sp>
      <p:pic>
        <p:nvPicPr>
          <p:cNvPr id="477" name="Shape 477"/>
          <p:cNvPicPr preferRelativeResize="0"/>
          <p:nvPr/>
        </p:nvPicPr>
        <p:blipFill>
          <a:blip r:embed="rId3">
            <a:alphaModFix/>
          </a:blip>
          <a:stretch>
            <a:fillRect/>
          </a:stretch>
        </p:blipFill>
        <p:spPr>
          <a:xfrm>
            <a:off x="4117226" y="187275"/>
            <a:ext cx="3888851" cy="46575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Message Received Answer</a:t>
            </a:r>
            <a:endParaRPr/>
          </a:p>
          <a:p>
            <a:pPr marL="0" lvl="0" indent="0" rtl="0">
              <a:spcBef>
                <a:spcPts val="0"/>
              </a:spcBef>
              <a:spcAft>
                <a:spcPts val="0"/>
              </a:spcAft>
              <a:buNone/>
            </a:pPr>
            <a:r>
              <a:rPr lang="en"/>
              <a:t>And Output </a:t>
            </a:r>
            <a:endParaRPr/>
          </a:p>
          <a:p>
            <a:pPr marL="0" lvl="0" indent="0" rtl="0">
              <a:spcBef>
                <a:spcPts val="0"/>
              </a:spcBef>
              <a:spcAft>
                <a:spcPts val="0"/>
              </a:spcAft>
              <a:buNone/>
            </a:pPr>
            <a:endParaRPr/>
          </a:p>
        </p:txBody>
      </p:sp>
      <p:sp>
        <p:nvSpPr>
          <p:cNvPr id="483" name="Shape 483"/>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rtl="0">
              <a:spcBef>
                <a:spcPts val="0"/>
              </a:spcBef>
              <a:spcAft>
                <a:spcPts val="800"/>
              </a:spcAft>
              <a:buNone/>
            </a:pPr>
            <a:endParaRPr/>
          </a:p>
        </p:txBody>
      </p:sp>
      <p:pic>
        <p:nvPicPr>
          <p:cNvPr id="484" name="Shape 484"/>
          <p:cNvPicPr preferRelativeResize="0"/>
          <p:nvPr/>
        </p:nvPicPr>
        <p:blipFill>
          <a:blip r:embed="rId3">
            <a:alphaModFix/>
          </a:blip>
          <a:stretch>
            <a:fillRect/>
          </a:stretch>
        </p:blipFill>
        <p:spPr>
          <a:xfrm>
            <a:off x="4840950" y="229681"/>
            <a:ext cx="2968299" cy="4789543"/>
          </a:xfrm>
          <a:prstGeom prst="rect">
            <a:avLst/>
          </a:prstGeom>
          <a:noFill/>
          <a:ln>
            <a:noFill/>
          </a:ln>
        </p:spPr>
      </p:pic>
      <p:pic>
        <p:nvPicPr>
          <p:cNvPr id="485" name="Shape 485"/>
          <p:cNvPicPr preferRelativeResize="0"/>
          <p:nvPr/>
        </p:nvPicPr>
        <p:blipFill>
          <a:blip r:embed="rId4">
            <a:alphaModFix/>
          </a:blip>
          <a:stretch>
            <a:fillRect/>
          </a:stretch>
        </p:blipFill>
        <p:spPr>
          <a:xfrm>
            <a:off x="441900" y="1996700"/>
            <a:ext cx="4133076" cy="1830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08775" y="770525"/>
            <a:ext cx="2866800" cy="37536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C-IPC “Catalogs”</a:t>
            </a:r>
            <a:endParaRPr/>
          </a:p>
        </p:txBody>
      </p:sp>
      <p:sp>
        <p:nvSpPr>
          <p:cNvPr id="220" name="Shape 220"/>
          <p:cNvSpPr txBox="1">
            <a:spLocks noGrp="1"/>
          </p:cNvSpPr>
          <p:nvPr>
            <p:ph type="body" idx="1"/>
          </p:nvPr>
        </p:nvSpPr>
        <p:spPr>
          <a:xfrm>
            <a:off x="4022850" y="770525"/>
            <a:ext cx="4919400" cy="3811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IPC use some of these mechanisms which allows processes to communicate with one another.</a:t>
            </a:r>
            <a:endParaRPr/>
          </a:p>
          <a:p>
            <a:pPr marL="0" lvl="0" indent="457200" rtl="0">
              <a:spcBef>
                <a:spcPts val="1600"/>
              </a:spcBef>
              <a:spcAft>
                <a:spcPts val="0"/>
              </a:spcAft>
              <a:buNone/>
            </a:pPr>
            <a:r>
              <a:rPr lang="en"/>
              <a:t>Forks</a:t>
            </a:r>
            <a:endParaRPr/>
          </a:p>
          <a:p>
            <a:pPr marL="0" lvl="0" indent="457200" rtl="0">
              <a:spcBef>
                <a:spcPts val="1600"/>
              </a:spcBef>
              <a:spcAft>
                <a:spcPts val="0"/>
              </a:spcAft>
              <a:buNone/>
            </a:pPr>
            <a:r>
              <a:rPr lang="en"/>
              <a:t>Pipes</a:t>
            </a:r>
            <a:endParaRPr/>
          </a:p>
          <a:p>
            <a:pPr marL="0" lvl="0" indent="457200" rtl="0">
              <a:spcBef>
                <a:spcPts val="1600"/>
              </a:spcBef>
              <a:spcAft>
                <a:spcPts val="0"/>
              </a:spcAft>
              <a:buNone/>
            </a:pPr>
            <a:r>
              <a:rPr lang="en"/>
              <a:t>Signals</a:t>
            </a:r>
            <a:endParaRPr/>
          </a:p>
          <a:p>
            <a:pPr marL="0" lvl="0" indent="457200" rtl="0">
              <a:spcBef>
                <a:spcPts val="1600"/>
              </a:spcBef>
              <a:spcAft>
                <a:spcPts val="0"/>
              </a:spcAft>
              <a:buNone/>
            </a:pPr>
            <a:r>
              <a:rPr lang="en"/>
              <a:t>Shared Memory</a:t>
            </a:r>
            <a:endParaRPr/>
          </a:p>
          <a:p>
            <a:pPr marL="0" lvl="0" indent="457200" rtl="0">
              <a:spcBef>
                <a:spcPts val="1600"/>
              </a:spcBef>
              <a:spcAft>
                <a:spcPts val="0"/>
              </a:spcAft>
              <a:buNone/>
            </a:pPr>
            <a:r>
              <a:rPr lang="en"/>
              <a:t>Message Queues	</a:t>
            </a:r>
            <a:endParaRPr/>
          </a:p>
          <a:p>
            <a:pPr marL="0" lvl="0" indent="457200" rtl="0">
              <a:spcBef>
                <a:spcPts val="1600"/>
              </a:spcBef>
              <a:spcAft>
                <a:spcPts val="0"/>
              </a:spcAft>
              <a:buNone/>
            </a:pPr>
            <a:r>
              <a:rPr lang="en"/>
              <a:t>Sockets</a:t>
            </a:r>
            <a:endParaRPr/>
          </a:p>
          <a:p>
            <a:pPr marL="0" lvl="0" indent="457200" rtl="0">
              <a:spcBef>
                <a:spcPts val="1600"/>
              </a:spcBef>
              <a:spcAft>
                <a:spcPts val="0"/>
              </a:spcAft>
              <a:buNone/>
            </a:pPr>
            <a:r>
              <a:rPr lang="en"/>
              <a:t>Semaphores</a:t>
            </a:r>
            <a:endParaRPr/>
          </a:p>
          <a:p>
            <a:pPr marL="0" lvl="0" indent="0" rtl="0">
              <a:spcBef>
                <a:spcPts val="160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Sockets</a:t>
            </a:r>
            <a:endParaRPr/>
          </a:p>
        </p:txBody>
      </p:sp>
      <p:sp>
        <p:nvSpPr>
          <p:cNvPr id="491" name="Shape 491"/>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A socket is one half of a two-way communication link between two programs on the network. </a:t>
            </a:r>
            <a:endParaRPr/>
          </a:p>
          <a:p>
            <a:pPr marL="215900" lvl="0" indent="-127000">
              <a:spcBef>
                <a:spcPts val="800"/>
              </a:spcBef>
              <a:spcAft>
                <a:spcPts val="0"/>
              </a:spcAft>
              <a:buNone/>
            </a:pPr>
            <a:r>
              <a:rPr lang="en"/>
              <a:t>sockets are bound to port numbers that identify the data is sent to the location of the data.</a:t>
            </a:r>
            <a:endParaRPr/>
          </a:p>
          <a:p>
            <a:pPr marL="215900" lvl="0" indent="-127000">
              <a:spcBef>
                <a:spcPts val="800"/>
              </a:spcBef>
              <a:spcAft>
                <a:spcPts val="0"/>
              </a:spcAft>
              <a:buNone/>
            </a:pPr>
            <a:endParaRPr/>
          </a:p>
          <a:p>
            <a:pPr marL="0" lvl="0" indent="0">
              <a:spcBef>
                <a:spcPts val="800"/>
              </a:spcBef>
              <a:spcAft>
                <a:spcPts val="0"/>
              </a:spcAft>
              <a:buNone/>
            </a:pPr>
            <a:endParaRPr/>
          </a:p>
          <a:p>
            <a:pPr marL="215900" lvl="0" indent="-127000" rtl="0">
              <a:spcBef>
                <a:spcPts val="800"/>
              </a:spcBef>
              <a:spcAft>
                <a:spcPts val="800"/>
              </a:spcAft>
              <a:buNone/>
            </a:pPr>
            <a:endParaRPr/>
          </a:p>
        </p:txBody>
      </p:sp>
      <p:pic>
        <p:nvPicPr>
          <p:cNvPr id="492" name="Shape 492" descr="8.png"/>
          <p:cNvPicPr preferRelativeResize="0"/>
          <p:nvPr/>
        </p:nvPicPr>
        <p:blipFill>
          <a:blip r:embed="rId3">
            <a:alphaModFix/>
          </a:blip>
          <a:stretch>
            <a:fillRect/>
          </a:stretch>
        </p:blipFill>
        <p:spPr>
          <a:xfrm>
            <a:off x="2726350" y="3319200"/>
            <a:ext cx="3691300" cy="1597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Sockets Example</a:t>
            </a:r>
            <a:endParaRPr/>
          </a:p>
          <a:p>
            <a:pPr marL="0" lvl="0" indent="0">
              <a:spcBef>
                <a:spcPts val="0"/>
              </a:spcBef>
              <a:spcAft>
                <a:spcPts val="0"/>
              </a:spcAft>
              <a:buNone/>
            </a:pPr>
            <a:endParaRPr/>
          </a:p>
          <a:p>
            <a:pPr marL="0" lvl="0" indent="0">
              <a:spcBef>
                <a:spcPts val="0"/>
              </a:spcBef>
              <a:spcAft>
                <a:spcPts val="0"/>
              </a:spcAft>
              <a:buNone/>
            </a:pPr>
            <a:endParaRPr/>
          </a:p>
        </p:txBody>
      </p:sp>
      <p:sp>
        <p:nvSpPr>
          <p:cNvPr id="498" name="Shape 498"/>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88900" lvl="0" indent="0">
              <a:spcBef>
                <a:spcPts val="0"/>
              </a:spcBef>
              <a:spcAft>
                <a:spcPts val="800"/>
              </a:spcAft>
              <a:buNone/>
            </a:pPr>
            <a:endParaRPr/>
          </a:p>
        </p:txBody>
      </p:sp>
      <p:pic>
        <p:nvPicPr>
          <p:cNvPr id="499" name="Shape 499"/>
          <p:cNvPicPr preferRelativeResize="0"/>
          <p:nvPr/>
        </p:nvPicPr>
        <p:blipFill>
          <a:blip r:embed="rId3">
            <a:alphaModFix/>
          </a:blip>
          <a:stretch>
            <a:fillRect/>
          </a:stretch>
        </p:blipFill>
        <p:spPr>
          <a:xfrm>
            <a:off x="4580475" y="813075"/>
            <a:ext cx="3255749" cy="4110951"/>
          </a:xfrm>
          <a:prstGeom prst="rect">
            <a:avLst/>
          </a:prstGeom>
          <a:noFill/>
          <a:ln>
            <a:noFill/>
          </a:ln>
        </p:spPr>
      </p:pic>
      <p:pic>
        <p:nvPicPr>
          <p:cNvPr id="500" name="Shape 500"/>
          <p:cNvPicPr preferRelativeResize="0"/>
          <p:nvPr/>
        </p:nvPicPr>
        <p:blipFill>
          <a:blip r:embed="rId4">
            <a:alphaModFix/>
          </a:blip>
          <a:stretch>
            <a:fillRect/>
          </a:stretch>
        </p:blipFill>
        <p:spPr>
          <a:xfrm>
            <a:off x="1440000" y="813075"/>
            <a:ext cx="2758775" cy="41711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Semaphores</a:t>
            </a:r>
            <a:endParaRPr/>
          </a:p>
        </p:txBody>
      </p:sp>
      <p:sp>
        <p:nvSpPr>
          <p:cNvPr id="506" name="Shape 506"/>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a:spcBef>
                <a:spcPts val="0"/>
              </a:spcBef>
              <a:spcAft>
                <a:spcPts val="0"/>
              </a:spcAft>
              <a:buNone/>
            </a:pPr>
            <a:r>
              <a:rPr lang="en"/>
              <a:t>Simply put a semaphore is a variable. </a:t>
            </a:r>
            <a:endParaRPr/>
          </a:p>
          <a:p>
            <a:pPr marL="215900" lvl="0" indent="-127000">
              <a:spcBef>
                <a:spcPts val="800"/>
              </a:spcBef>
              <a:spcAft>
                <a:spcPts val="0"/>
              </a:spcAft>
              <a:buNone/>
            </a:pPr>
            <a:r>
              <a:rPr lang="en" i="1"/>
              <a:t>“They are used to  solve critical section problem and </a:t>
            </a:r>
            <a:endParaRPr i="1"/>
          </a:p>
          <a:p>
            <a:pPr marL="215900" lvl="0" indent="-127000">
              <a:spcBef>
                <a:spcPts val="800"/>
              </a:spcBef>
              <a:spcAft>
                <a:spcPts val="0"/>
              </a:spcAft>
              <a:buNone/>
            </a:pPr>
            <a:r>
              <a:rPr lang="en" i="1"/>
              <a:t>to achieve process synchronization in the multi processing </a:t>
            </a:r>
            <a:endParaRPr i="1"/>
          </a:p>
          <a:p>
            <a:pPr marL="215900" lvl="0" indent="-127000" rtl="0">
              <a:spcBef>
                <a:spcPts val="800"/>
              </a:spcBef>
              <a:spcAft>
                <a:spcPts val="0"/>
              </a:spcAft>
              <a:buNone/>
            </a:pPr>
            <a:r>
              <a:rPr lang="en" i="1"/>
              <a:t>Environment.” </a:t>
            </a:r>
            <a:r>
              <a:rPr lang="en"/>
              <a:t>- http://www.geeksforgeeks.org</a:t>
            </a:r>
            <a:endParaRPr/>
          </a:p>
          <a:p>
            <a:pPr marL="215900" lvl="0" indent="-127000">
              <a:spcBef>
                <a:spcPts val="800"/>
              </a:spcBef>
              <a:spcAft>
                <a:spcPts val="0"/>
              </a:spcAft>
              <a:buNone/>
            </a:pPr>
            <a:r>
              <a:rPr lang="en"/>
              <a:t>There are two types of semaphores - counting and binary.</a:t>
            </a:r>
            <a:endParaRPr/>
          </a:p>
          <a:p>
            <a:pPr marL="215900" lvl="0" indent="-127000">
              <a:spcBef>
                <a:spcPts val="800"/>
              </a:spcBef>
              <a:spcAft>
                <a:spcPts val="0"/>
              </a:spcAft>
              <a:buNone/>
            </a:pPr>
            <a:r>
              <a:rPr lang="en"/>
              <a:t>Binary is self explanatory while counting is a non negative integer.</a:t>
            </a:r>
            <a:endParaRPr/>
          </a:p>
          <a:p>
            <a:pPr marL="215900" lvl="0" indent="-127000">
              <a:spcBef>
                <a:spcPts val="800"/>
              </a:spcBef>
              <a:spcAft>
                <a:spcPts val="800"/>
              </a:spcAft>
              <a:buNone/>
            </a:pPr>
            <a:r>
              <a:rPr lang="en"/>
              <a:t>These variables are used for syncing in a processing environment and are very critical.</a:t>
            </a:r>
            <a:endParaRPr/>
          </a:p>
        </p:txBody>
      </p:sp>
      <p:pic>
        <p:nvPicPr>
          <p:cNvPr id="507" name="Shape 507" descr="6.png"/>
          <p:cNvPicPr preferRelativeResize="0"/>
          <p:nvPr/>
        </p:nvPicPr>
        <p:blipFill>
          <a:blip r:embed="rId3">
            <a:alphaModFix/>
          </a:blip>
          <a:stretch>
            <a:fillRect/>
          </a:stretch>
        </p:blipFill>
        <p:spPr>
          <a:xfrm>
            <a:off x="5058350" y="905163"/>
            <a:ext cx="3505200" cy="1971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Semaphores</a:t>
            </a:r>
            <a:endParaRPr/>
          </a:p>
        </p:txBody>
      </p:sp>
      <p:sp>
        <p:nvSpPr>
          <p:cNvPr id="513" name="Shape 513"/>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a:spcBef>
                <a:spcPts val="0"/>
              </a:spcBef>
              <a:spcAft>
                <a:spcPts val="0"/>
              </a:spcAft>
              <a:buNone/>
            </a:pPr>
            <a:r>
              <a:rPr lang="en"/>
              <a:t>Semaphores are initialized and accessed through 2 atomic operations called P and V.</a:t>
            </a:r>
            <a:endParaRPr/>
          </a:p>
          <a:p>
            <a:pPr marL="215900" lvl="0" indent="-127000">
              <a:spcBef>
                <a:spcPts val="800"/>
              </a:spcBef>
              <a:spcAft>
                <a:spcPts val="0"/>
              </a:spcAft>
              <a:buNone/>
            </a:pPr>
            <a:r>
              <a:rPr lang="en" i="1"/>
              <a:t>“P is also called wait, sleep and down operations</a:t>
            </a:r>
            <a:endParaRPr i="1"/>
          </a:p>
          <a:p>
            <a:pPr marL="215900" lvl="0" indent="-127000">
              <a:spcBef>
                <a:spcPts val="800"/>
              </a:spcBef>
              <a:spcAft>
                <a:spcPts val="0"/>
              </a:spcAft>
              <a:buNone/>
            </a:pPr>
            <a:r>
              <a:rPr lang="en" i="1"/>
              <a:t>V is also called signal, wake-up and up operations”</a:t>
            </a:r>
            <a:r>
              <a:rPr lang="en"/>
              <a:t> </a:t>
            </a:r>
            <a:endParaRPr/>
          </a:p>
          <a:p>
            <a:pPr marL="0" lvl="0" indent="0" rtl="0">
              <a:spcBef>
                <a:spcPts val="800"/>
              </a:spcBef>
              <a:spcAft>
                <a:spcPts val="800"/>
              </a:spcAft>
              <a:buNone/>
            </a:pPr>
            <a:r>
              <a:rPr lang="en"/>
              <a:t>- geeksforgeeks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a:spcBef>
                <a:spcPts val="0"/>
              </a:spcBef>
              <a:spcAft>
                <a:spcPts val="0"/>
              </a:spcAft>
              <a:buNone/>
            </a:pPr>
            <a:r>
              <a:rPr lang="en"/>
              <a:t>Semaphores Example 1</a:t>
            </a:r>
            <a:endParaRPr/>
          </a:p>
          <a:p>
            <a:pPr marL="0" lvl="0" indent="0">
              <a:spcBef>
                <a:spcPts val="0"/>
              </a:spcBef>
              <a:spcAft>
                <a:spcPts val="0"/>
              </a:spcAft>
              <a:buNone/>
            </a:pPr>
            <a:endParaRPr/>
          </a:p>
        </p:txBody>
      </p:sp>
      <p:sp>
        <p:nvSpPr>
          <p:cNvPr id="519" name="Shape 519"/>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a:spcBef>
                <a:spcPts val="0"/>
              </a:spcBef>
              <a:spcAft>
                <a:spcPts val="0"/>
              </a:spcAft>
              <a:buNone/>
            </a:pPr>
            <a:r>
              <a:rPr lang="en"/>
              <a:t>Show  codes that implement a pizza shop with a baker and a delivery guy. Assume that they cannot access the pizza cart with 5 shelves at the same time. Show your codes with semaphores</a:t>
            </a:r>
            <a:endParaRPr/>
          </a:p>
          <a:p>
            <a:pPr marL="215900" lvl="0" indent="-127000">
              <a:spcBef>
                <a:spcPts val="800"/>
              </a:spcBef>
              <a:spcAft>
                <a:spcPts val="80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Semaphores Example 1</a:t>
            </a:r>
            <a:endParaRPr/>
          </a:p>
          <a:p>
            <a:pPr marL="0" lvl="0" indent="0" rtl="0">
              <a:spcBef>
                <a:spcPts val="0"/>
              </a:spcBef>
              <a:spcAft>
                <a:spcPts val="0"/>
              </a:spcAft>
              <a:buNone/>
            </a:pPr>
            <a:endParaRPr/>
          </a:p>
        </p:txBody>
      </p:sp>
      <p:sp>
        <p:nvSpPr>
          <p:cNvPr id="525" name="Shape 525"/>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rtl="0">
              <a:spcBef>
                <a:spcPts val="0"/>
              </a:spcBef>
              <a:spcAft>
                <a:spcPts val="0"/>
              </a:spcAft>
              <a:buNone/>
            </a:pPr>
            <a:endParaRPr/>
          </a:p>
          <a:p>
            <a:pPr marL="215900" lvl="0" indent="-127000" rtl="0">
              <a:spcBef>
                <a:spcPts val="800"/>
              </a:spcBef>
              <a:spcAft>
                <a:spcPts val="800"/>
              </a:spcAft>
              <a:buNone/>
            </a:pPr>
            <a:endParaRPr/>
          </a:p>
        </p:txBody>
      </p:sp>
      <p:pic>
        <p:nvPicPr>
          <p:cNvPr id="526" name="Shape 526"/>
          <p:cNvPicPr preferRelativeResize="0"/>
          <p:nvPr/>
        </p:nvPicPr>
        <p:blipFill>
          <a:blip r:embed="rId3">
            <a:alphaModFix/>
          </a:blip>
          <a:stretch>
            <a:fillRect/>
          </a:stretch>
        </p:blipFill>
        <p:spPr>
          <a:xfrm>
            <a:off x="2342225" y="1042250"/>
            <a:ext cx="3942950" cy="3782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Semaphores Example 2</a:t>
            </a:r>
            <a:endParaRPr/>
          </a:p>
          <a:p>
            <a:pPr marL="0" lvl="0" indent="0" rtl="0">
              <a:spcBef>
                <a:spcPts val="0"/>
              </a:spcBef>
              <a:spcAft>
                <a:spcPts val="0"/>
              </a:spcAft>
              <a:buNone/>
            </a:pPr>
            <a:endParaRPr/>
          </a:p>
        </p:txBody>
      </p:sp>
      <p:sp>
        <p:nvSpPr>
          <p:cNvPr id="532" name="Shape 532"/>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rtl="0">
              <a:spcBef>
                <a:spcPts val="0"/>
              </a:spcBef>
              <a:spcAft>
                <a:spcPts val="0"/>
              </a:spcAft>
              <a:buNone/>
            </a:pPr>
            <a:endParaRPr/>
          </a:p>
          <a:p>
            <a:pPr marL="215900" lvl="0" indent="-127000" rtl="0">
              <a:spcBef>
                <a:spcPts val="800"/>
              </a:spcBef>
              <a:spcAft>
                <a:spcPts val="800"/>
              </a:spcAft>
              <a:buNone/>
            </a:pPr>
            <a:endParaRPr/>
          </a:p>
        </p:txBody>
      </p:sp>
      <p:pic>
        <p:nvPicPr>
          <p:cNvPr id="533" name="Shape 533"/>
          <p:cNvPicPr preferRelativeResize="0"/>
          <p:nvPr/>
        </p:nvPicPr>
        <p:blipFill>
          <a:blip r:embed="rId3">
            <a:alphaModFix/>
          </a:blip>
          <a:stretch>
            <a:fillRect/>
          </a:stretch>
        </p:blipFill>
        <p:spPr>
          <a:xfrm>
            <a:off x="299725" y="1014200"/>
            <a:ext cx="3950225" cy="3746097"/>
          </a:xfrm>
          <a:prstGeom prst="rect">
            <a:avLst/>
          </a:prstGeom>
          <a:noFill/>
          <a:ln>
            <a:noFill/>
          </a:ln>
        </p:spPr>
      </p:pic>
      <p:pic>
        <p:nvPicPr>
          <p:cNvPr id="534" name="Shape 534"/>
          <p:cNvPicPr preferRelativeResize="0"/>
          <p:nvPr/>
        </p:nvPicPr>
        <p:blipFill>
          <a:blip r:embed="rId4">
            <a:alphaModFix/>
          </a:blip>
          <a:stretch>
            <a:fillRect/>
          </a:stretch>
        </p:blipFill>
        <p:spPr>
          <a:xfrm>
            <a:off x="4439613" y="1014200"/>
            <a:ext cx="4390422" cy="3673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Shape 539"/>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Semaphores Output</a:t>
            </a:r>
            <a:endParaRPr/>
          </a:p>
          <a:p>
            <a:pPr marL="0" lvl="0" indent="0" rtl="0">
              <a:spcBef>
                <a:spcPts val="0"/>
              </a:spcBef>
              <a:spcAft>
                <a:spcPts val="0"/>
              </a:spcAft>
              <a:buNone/>
            </a:pPr>
            <a:endParaRPr/>
          </a:p>
        </p:txBody>
      </p:sp>
      <p:sp>
        <p:nvSpPr>
          <p:cNvPr id="540" name="Shape 540"/>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215900" lvl="0" indent="-127000" rtl="0">
              <a:spcBef>
                <a:spcPts val="0"/>
              </a:spcBef>
              <a:spcAft>
                <a:spcPts val="0"/>
              </a:spcAft>
              <a:buNone/>
            </a:pPr>
            <a:endParaRPr/>
          </a:p>
          <a:p>
            <a:pPr marL="215900" lvl="0" indent="-127000" rtl="0">
              <a:spcBef>
                <a:spcPts val="800"/>
              </a:spcBef>
              <a:spcAft>
                <a:spcPts val="800"/>
              </a:spcAft>
              <a:buNone/>
            </a:pPr>
            <a:endParaRPr/>
          </a:p>
        </p:txBody>
      </p:sp>
      <p:pic>
        <p:nvPicPr>
          <p:cNvPr id="541" name="Shape 541"/>
          <p:cNvPicPr preferRelativeResize="0"/>
          <p:nvPr/>
        </p:nvPicPr>
        <p:blipFill>
          <a:blip r:embed="rId3">
            <a:alphaModFix/>
          </a:blip>
          <a:stretch>
            <a:fillRect/>
          </a:stretch>
        </p:blipFill>
        <p:spPr>
          <a:xfrm>
            <a:off x="1297499" y="1092625"/>
            <a:ext cx="3306701" cy="3537800"/>
          </a:xfrm>
          <a:prstGeom prst="rect">
            <a:avLst/>
          </a:prstGeom>
          <a:noFill/>
          <a:ln>
            <a:noFill/>
          </a:ln>
        </p:spPr>
      </p:pic>
      <p:sp>
        <p:nvSpPr>
          <p:cNvPr id="542" name="Shape 542"/>
          <p:cNvSpPr txBox="1"/>
          <p:nvPr/>
        </p:nvSpPr>
        <p:spPr>
          <a:xfrm>
            <a:off x="5063000" y="1795000"/>
            <a:ext cx="3306600" cy="24630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 sz="1300">
                <a:solidFill>
                  <a:schemeClr val="lt1"/>
                </a:solidFill>
                <a:latin typeface="Lato"/>
                <a:ea typeface="Lato"/>
                <a:cs typeface="Lato"/>
                <a:sym typeface="Lato"/>
              </a:rPr>
              <a:t>http://www.cse.cuhk.edu.hk/~ericlo/teaching/os/lab/7-IPC2/solution.html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6"/>
        <p:cNvGrpSpPr/>
        <p:nvPr/>
      </p:nvGrpSpPr>
      <p:grpSpPr>
        <a:xfrm>
          <a:off x="0" y="0"/>
          <a:ext cx="0" cy="0"/>
          <a:chOff x="0" y="0"/>
          <a:chExt cx="0" cy="0"/>
        </a:xfrm>
      </p:grpSpPr>
      <p:sp>
        <p:nvSpPr>
          <p:cNvPr id="547" name="Shape 547"/>
          <p:cNvSpPr txBox="1">
            <a:spLocks noGrp="1"/>
          </p:cNvSpPr>
          <p:nvPr>
            <p:ph type="ctrTitle"/>
          </p:nvPr>
        </p:nvSpPr>
        <p:spPr>
          <a:xfrm>
            <a:off x="436825" y="849050"/>
            <a:ext cx="4065900" cy="19554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t>The End</a:t>
            </a:r>
            <a:endParaRPr/>
          </a:p>
        </p:txBody>
      </p:sp>
      <p:sp>
        <p:nvSpPr>
          <p:cNvPr id="548" name="Shape 548"/>
          <p:cNvSpPr txBox="1">
            <a:spLocks noGrp="1"/>
          </p:cNvSpPr>
          <p:nvPr>
            <p:ph type="subTitle" idx="1"/>
          </p:nvPr>
        </p:nvSpPr>
        <p:spPr>
          <a:xfrm>
            <a:off x="436825" y="2974150"/>
            <a:ext cx="4065900" cy="550500"/>
          </a:xfrm>
          <a:prstGeom prst="rect">
            <a:avLst/>
          </a:prstGeom>
        </p:spPr>
        <p:txBody>
          <a:bodyPr wrap="square" lIns="91425" tIns="91425" rIns="91425" bIns="91425" anchor="t" anchorCtr="0">
            <a:noAutofit/>
          </a:bodyPr>
          <a:lstStyle/>
          <a:p>
            <a:pPr marL="88900" lvl="0" indent="0" rtl="0">
              <a:spcBef>
                <a:spcPts val="0"/>
              </a:spcBef>
              <a:spcAft>
                <a:spcPts val="0"/>
              </a:spcAft>
              <a:buNone/>
            </a:pPr>
            <a:r>
              <a:rPr lang="en"/>
              <a:t>Of C-IPC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sz="3600">
                <a:solidFill>
                  <a:srgbClr val="FFFFFF"/>
                </a:solidFill>
                <a:latin typeface="Arial"/>
                <a:ea typeface="Arial"/>
                <a:cs typeface="Arial"/>
                <a:sym typeface="Arial"/>
              </a:rPr>
              <a:t>Forks</a:t>
            </a:r>
            <a:endParaRPr>
              <a:solidFill>
                <a:srgbClr val="FFFFFF"/>
              </a:solidFill>
            </a:endParaRPr>
          </a:p>
        </p:txBody>
      </p:sp>
      <p:sp>
        <p:nvSpPr>
          <p:cNvPr id="226" name="Shape 226"/>
          <p:cNvSpPr txBox="1">
            <a:spLocks noGrp="1"/>
          </p:cNvSpPr>
          <p:nvPr>
            <p:ph type="body" idx="1"/>
          </p:nvPr>
        </p:nvSpPr>
        <p:spPr>
          <a:xfrm>
            <a:off x="438151" y="1549500"/>
            <a:ext cx="7598700" cy="2736900"/>
          </a:xfrm>
          <a:prstGeom prst="rect">
            <a:avLst/>
          </a:prstGeom>
        </p:spPr>
        <p:txBody>
          <a:bodyPr wrap="square" lIns="91425" tIns="91425" rIns="91425" bIns="91425" anchor="ctr" anchorCtr="0">
            <a:noAutofit/>
          </a:bodyPr>
          <a:lstStyle/>
          <a:p>
            <a:pPr marL="215900" lvl="0" indent="-127000">
              <a:spcBef>
                <a:spcPts val="0"/>
              </a:spcBef>
              <a:spcAft>
                <a:spcPts val="0"/>
              </a:spcAft>
              <a:buNone/>
            </a:pPr>
            <a:endParaRPr/>
          </a:p>
          <a:p>
            <a:pPr marL="215900" lvl="0" indent="-127000">
              <a:spcBef>
                <a:spcPts val="800"/>
              </a:spcBef>
              <a:spcAft>
                <a:spcPts val="0"/>
              </a:spcAft>
              <a:buNone/>
            </a:pPr>
            <a:endParaRPr/>
          </a:p>
          <a:p>
            <a:pPr marL="215900" lvl="0" indent="-127000">
              <a:spcBef>
                <a:spcPts val="800"/>
              </a:spcBef>
              <a:spcAft>
                <a:spcPts val="0"/>
              </a:spcAft>
              <a:buNone/>
            </a:pPr>
            <a:r>
              <a:rPr lang="en"/>
              <a:t>A fork is a call in the program that creates a new process, called the child process. </a:t>
            </a:r>
            <a:endParaRPr/>
          </a:p>
          <a:p>
            <a:pPr marL="215900" lvl="0" indent="-127000">
              <a:spcBef>
                <a:spcPts val="800"/>
              </a:spcBef>
              <a:spcAft>
                <a:spcPts val="0"/>
              </a:spcAft>
              <a:buNone/>
            </a:pPr>
            <a:r>
              <a:rPr lang="en"/>
              <a:t>The fork starts the main process which is called the parent process then the parent forks/starts the child process.</a:t>
            </a:r>
            <a:endParaRPr/>
          </a:p>
          <a:p>
            <a:pPr marL="215900" lvl="0" indent="-127000" rtl="0">
              <a:spcBef>
                <a:spcPts val="800"/>
              </a:spcBef>
              <a:spcAft>
                <a:spcPts val="0"/>
              </a:spcAft>
              <a:buNone/>
            </a:pPr>
            <a:r>
              <a:rPr lang="en"/>
              <a:t> The child process is an exact copy of it’s parent and runs in parallel to the parent.</a:t>
            </a:r>
            <a:endParaRPr/>
          </a:p>
          <a:p>
            <a:pPr marL="215900" lvl="0" indent="-127000">
              <a:spcBef>
                <a:spcPts val="800"/>
              </a:spcBef>
              <a:spcAft>
                <a:spcPts val="0"/>
              </a:spcAft>
              <a:buNone/>
            </a:pPr>
            <a:r>
              <a:rPr lang="en"/>
              <a:t>If the making of a child was unsuccessful, the the fork will return a negative number.</a:t>
            </a:r>
            <a:endParaRPr/>
          </a:p>
          <a:p>
            <a:pPr marL="215900" lvl="0" indent="-127000">
              <a:spcBef>
                <a:spcPts val="800"/>
              </a:spcBef>
              <a:spcAft>
                <a:spcPts val="0"/>
              </a:spcAft>
              <a:buNone/>
            </a:pPr>
            <a:r>
              <a:rPr lang="en"/>
              <a:t>If it was successful then it will return a zero.</a:t>
            </a:r>
            <a:endParaRPr/>
          </a:p>
          <a:p>
            <a:pPr marL="215900" lvl="0" indent="-127000">
              <a:spcBef>
                <a:spcPts val="800"/>
              </a:spcBef>
              <a:spcAft>
                <a:spcPts val="0"/>
              </a:spcAft>
              <a:buNone/>
            </a:pPr>
            <a:r>
              <a:rPr lang="en"/>
              <a:t>The parent returns a  positive value.</a:t>
            </a:r>
            <a:endParaRPr/>
          </a:p>
          <a:p>
            <a:pPr marL="215900" lvl="0" indent="-127000">
              <a:spcBef>
                <a:spcPts val="800"/>
              </a:spcBef>
              <a:spcAft>
                <a:spcPts val="0"/>
              </a:spcAft>
              <a:buNone/>
            </a:pPr>
            <a:endParaRPr/>
          </a:p>
          <a:p>
            <a:pPr marL="215900" lvl="0" indent="-127000" rtl="0">
              <a:spcBef>
                <a:spcPts val="800"/>
              </a:spcBef>
              <a:spcAft>
                <a:spcPts val="8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sz="3600">
                <a:solidFill>
                  <a:srgbClr val="FFFFFF"/>
                </a:solidFill>
                <a:latin typeface="Arial"/>
                <a:ea typeface="Arial"/>
                <a:cs typeface="Arial"/>
                <a:sym typeface="Arial"/>
              </a:rPr>
              <a:t>Forks Example </a:t>
            </a:r>
            <a:endParaRPr>
              <a:solidFill>
                <a:srgbClr val="FFFFFF"/>
              </a:solidFill>
            </a:endParaRPr>
          </a:p>
        </p:txBody>
      </p:sp>
      <p:sp>
        <p:nvSpPr>
          <p:cNvPr id="232" name="Shape 232"/>
          <p:cNvSpPr txBox="1">
            <a:spLocks noGrp="1"/>
          </p:cNvSpPr>
          <p:nvPr>
            <p:ph type="body" idx="1"/>
          </p:nvPr>
        </p:nvSpPr>
        <p:spPr>
          <a:xfrm>
            <a:off x="514352" y="1606550"/>
            <a:ext cx="3746400" cy="2736900"/>
          </a:xfrm>
          <a:prstGeom prst="rect">
            <a:avLst/>
          </a:prstGeom>
        </p:spPr>
        <p:txBody>
          <a:bodyPr wrap="square" lIns="91425" tIns="91425" rIns="91425" bIns="91425" anchor="ctr" anchorCtr="0">
            <a:noAutofit/>
          </a:bodyPr>
          <a:lstStyle/>
          <a:p>
            <a:pPr marL="215900" lvl="0" indent="-127000">
              <a:spcBef>
                <a:spcPts val="0"/>
              </a:spcBef>
              <a:spcAft>
                <a:spcPts val="0"/>
              </a:spcAft>
              <a:buClr>
                <a:schemeClr val="dk1"/>
              </a:buClr>
              <a:buSzPts val="1100"/>
              <a:buFont typeface="Arial"/>
              <a:buNone/>
            </a:pPr>
            <a:r>
              <a:rPr lang="en"/>
              <a:t>#include&lt;stdio.h&gt;</a:t>
            </a:r>
            <a:endParaRPr/>
          </a:p>
          <a:p>
            <a:pPr marL="215900" lvl="0" indent="-127000" rtl="0">
              <a:spcBef>
                <a:spcPts val="800"/>
              </a:spcBef>
              <a:spcAft>
                <a:spcPts val="0"/>
              </a:spcAft>
              <a:buClr>
                <a:schemeClr val="dk1"/>
              </a:buClr>
              <a:buSzPts val="1100"/>
              <a:buFont typeface="Arial"/>
              <a:buNone/>
            </a:pPr>
            <a:r>
              <a:rPr lang="en"/>
              <a:t>#include &lt;unistd.h&gt;</a:t>
            </a:r>
            <a:endParaRPr/>
          </a:p>
          <a:p>
            <a:pPr marL="215900" lvl="0" indent="-127000">
              <a:spcBef>
                <a:spcPts val="800"/>
              </a:spcBef>
              <a:spcAft>
                <a:spcPts val="0"/>
              </a:spcAft>
              <a:buClr>
                <a:schemeClr val="dk1"/>
              </a:buClr>
              <a:buSzPts val="1100"/>
              <a:buFont typeface="Arial"/>
              <a:buNone/>
            </a:pPr>
            <a:r>
              <a:rPr lang="en"/>
              <a:t>int main() </a:t>
            </a:r>
            <a:endParaRPr/>
          </a:p>
          <a:p>
            <a:pPr marL="215900" lvl="0" indent="-127000">
              <a:spcBef>
                <a:spcPts val="800"/>
              </a:spcBef>
              <a:spcAft>
                <a:spcPts val="0"/>
              </a:spcAft>
              <a:buClr>
                <a:schemeClr val="dk1"/>
              </a:buClr>
              <a:buSzPts val="1100"/>
              <a:buFont typeface="Arial"/>
              <a:buNone/>
            </a:pPr>
            <a:r>
              <a:rPr lang="en"/>
              <a:t>{</a:t>
            </a:r>
            <a:endParaRPr/>
          </a:p>
          <a:p>
            <a:pPr marL="673100" lvl="0" indent="-127000" rtl="0">
              <a:spcBef>
                <a:spcPts val="800"/>
              </a:spcBef>
              <a:spcAft>
                <a:spcPts val="0"/>
              </a:spcAft>
              <a:buNone/>
            </a:pPr>
            <a:r>
              <a:rPr lang="en"/>
              <a:t>fork();</a:t>
            </a:r>
            <a:endParaRPr/>
          </a:p>
          <a:p>
            <a:pPr marL="673100" lvl="0" indent="-127000" rtl="0">
              <a:spcBef>
                <a:spcPts val="800"/>
              </a:spcBef>
              <a:spcAft>
                <a:spcPts val="0"/>
              </a:spcAft>
              <a:buNone/>
            </a:pPr>
            <a:r>
              <a:rPr lang="en"/>
              <a:t>printf("Hello world!\n");</a:t>
            </a:r>
            <a:endParaRPr/>
          </a:p>
          <a:p>
            <a:pPr marL="673100" lvl="0" indent="-127000" rtl="0">
              <a:spcBef>
                <a:spcPts val="800"/>
              </a:spcBef>
              <a:spcAft>
                <a:spcPts val="0"/>
              </a:spcAft>
              <a:buClr>
                <a:schemeClr val="dk1"/>
              </a:buClr>
              <a:buSzPts val="1100"/>
              <a:buFont typeface="Arial"/>
              <a:buNone/>
            </a:pPr>
            <a:r>
              <a:rPr lang="en"/>
              <a:t>return 0;</a:t>
            </a:r>
            <a:endParaRPr/>
          </a:p>
          <a:p>
            <a:pPr marL="215900" lvl="0" indent="-127000" rtl="0">
              <a:spcBef>
                <a:spcPts val="800"/>
              </a:spcBef>
              <a:spcAft>
                <a:spcPts val="0"/>
              </a:spcAft>
              <a:buClr>
                <a:schemeClr val="dk1"/>
              </a:buClr>
              <a:buSzPts val="1100"/>
              <a:buFont typeface="Arial"/>
              <a:buNone/>
            </a:pPr>
            <a:r>
              <a:rPr lang="en"/>
              <a:t>}</a:t>
            </a:r>
            <a:endParaRPr/>
          </a:p>
          <a:p>
            <a:pPr marL="215900" lvl="0" indent="-127000" rtl="0">
              <a:spcBef>
                <a:spcPts val="800"/>
              </a:spcBef>
              <a:spcAft>
                <a:spcPts val="800"/>
              </a:spcAft>
              <a:buNone/>
            </a:pPr>
            <a:endParaRPr/>
          </a:p>
        </p:txBody>
      </p:sp>
      <p:sp>
        <p:nvSpPr>
          <p:cNvPr id="233" name="Shape 233"/>
          <p:cNvSpPr txBox="1">
            <a:spLocks noGrp="1"/>
          </p:cNvSpPr>
          <p:nvPr>
            <p:ph type="body" idx="2"/>
          </p:nvPr>
        </p:nvSpPr>
        <p:spPr>
          <a:xfrm>
            <a:off x="4366421" y="1606550"/>
            <a:ext cx="3746400" cy="2736900"/>
          </a:xfrm>
          <a:prstGeom prst="rect">
            <a:avLst/>
          </a:prstGeom>
        </p:spPr>
        <p:txBody>
          <a:bodyPr wrap="square" lIns="91425" tIns="91425" rIns="91425" bIns="91425" anchor="ctr" anchorCtr="0">
            <a:noAutofit/>
          </a:bodyPr>
          <a:lstStyle/>
          <a:p>
            <a:pPr marL="215900" lvl="0" indent="-127000">
              <a:spcBef>
                <a:spcPts val="0"/>
              </a:spcBef>
              <a:spcAft>
                <a:spcPts val="0"/>
              </a:spcAft>
              <a:buNone/>
            </a:pPr>
            <a:r>
              <a:rPr lang="en"/>
              <a:t>The output:</a:t>
            </a:r>
            <a:endParaRPr/>
          </a:p>
          <a:p>
            <a:pPr marL="215900" lvl="0" indent="-127000">
              <a:spcBef>
                <a:spcPts val="800"/>
              </a:spcBef>
              <a:spcAft>
                <a:spcPts val="0"/>
              </a:spcAft>
              <a:buNone/>
            </a:pPr>
            <a:r>
              <a:rPr lang="en"/>
              <a:t>Hello World </a:t>
            </a:r>
            <a:endParaRPr/>
          </a:p>
          <a:p>
            <a:pPr marL="215900" lvl="0" indent="-127000">
              <a:spcBef>
                <a:spcPts val="800"/>
              </a:spcBef>
              <a:spcAft>
                <a:spcPts val="0"/>
              </a:spcAft>
              <a:buNone/>
            </a:pPr>
            <a:r>
              <a:rPr lang="en"/>
              <a:t>Hello World </a:t>
            </a:r>
            <a:endParaRPr/>
          </a:p>
          <a:p>
            <a:pPr marL="88900" lvl="0" indent="0" rtl="0">
              <a:spcBef>
                <a:spcPts val="800"/>
              </a:spcBef>
              <a:spcAft>
                <a:spcPts val="0"/>
              </a:spcAft>
              <a:buNone/>
            </a:pPr>
            <a:endParaRPr/>
          </a:p>
          <a:p>
            <a:pPr marL="215900" lvl="0" indent="-127000">
              <a:spcBef>
                <a:spcPts val="800"/>
              </a:spcBef>
              <a:spcAft>
                <a:spcPts val="8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514351" y="457200"/>
            <a:ext cx="7598700" cy="1092300"/>
          </a:xfrm>
          <a:prstGeom prst="rect">
            <a:avLst/>
          </a:prstGeom>
        </p:spPr>
        <p:txBody>
          <a:bodyPr wrap="square" lIns="91425" tIns="91425" rIns="91425" bIns="91425" anchor="ctr" anchorCtr="0">
            <a:noAutofit/>
          </a:bodyPr>
          <a:lstStyle/>
          <a:p>
            <a:pPr marL="0" lvl="0" indent="0" rtl="0">
              <a:spcBef>
                <a:spcPts val="0"/>
              </a:spcBef>
              <a:spcAft>
                <a:spcPts val="0"/>
              </a:spcAft>
              <a:buNone/>
            </a:pPr>
            <a:r>
              <a:rPr lang="en" sz="3600">
                <a:solidFill>
                  <a:srgbClr val="FFFFFF"/>
                </a:solidFill>
                <a:latin typeface="Arial"/>
                <a:ea typeface="Arial"/>
                <a:cs typeface="Arial"/>
                <a:sym typeface="Arial"/>
              </a:rPr>
              <a:t>Forks Example </a:t>
            </a:r>
            <a:endParaRPr>
              <a:solidFill>
                <a:srgbClr val="FFFFFF"/>
              </a:solidFill>
            </a:endParaRPr>
          </a:p>
        </p:txBody>
      </p:sp>
      <p:sp>
        <p:nvSpPr>
          <p:cNvPr id="239" name="Shape 239"/>
          <p:cNvSpPr txBox="1">
            <a:spLocks noGrp="1"/>
          </p:cNvSpPr>
          <p:nvPr>
            <p:ph type="body" idx="1"/>
          </p:nvPr>
        </p:nvSpPr>
        <p:spPr>
          <a:xfrm>
            <a:off x="514352" y="1606550"/>
            <a:ext cx="3746400" cy="2736900"/>
          </a:xfrm>
          <a:prstGeom prst="rect">
            <a:avLst/>
          </a:prstGeom>
        </p:spPr>
        <p:txBody>
          <a:bodyPr wrap="square" lIns="91425" tIns="91425" rIns="91425" bIns="91425" anchor="ctr" anchorCtr="0">
            <a:noAutofit/>
          </a:bodyPr>
          <a:lstStyle/>
          <a:p>
            <a:pPr marL="215900" lvl="0" indent="-127000">
              <a:spcBef>
                <a:spcPts val="0"/>
              </a:spcBef>
              <a:spcAft>
                <a:spcPts val="0"/>
              </a:spcAft>
              <a:buNone/>
            </a:pPr>
            <a:endParaRPr/>
          </a:p>
          <a:p>
            <a:pPr marL="215900" lvl="0" indent="-127000">
              <a:spcBef>
                <a:spcPts val="800"/>
              </a:spcBef>
              <a:spcAft>
                <a:spcPts val="0"/>
              </a:spcAft>
              <a:buNone/>
            </a:pPr>
            <a:endParaRPr/>
          </a:p>
          <a:p>
            <a:pPr marL="215900" lvl="0" indent="-127000">
              <a:spcBef>
                <a:spcPts val="800"/>
              </a:spcBef>
              <a:spcAft>
                <a:spcPts val="0"/>
              </a:spcAft>
              <a:buNone/>
            </a:pPr>
            <a:r>
              <a:rPr lang="en"/>
              <a:t>#include&lt;stdio.h&gt;</a:t>
            </a:r>
            <a:endParaRPr/>
          </a:p>
          <a:p>
            <a:pPr marL="215900" lvl="0" indent="-127000" rtl="0">
              <a:spcBef>
                <a:spcPts val="800"/>
              </a:spcBef>
              <a:spcAft>
                <a:spcPts val="0"/>
              </a:spcAft>
              <a:buNone/>
            </a:pPr>
            <a:r>
              <a:rPr lang="en"/>
              <a:t>#include &lt;unistd.h&gt;</a:t>
            </a:r>
            <a:endParaRPr/>
          </a:p>
          <a:p>
            <a:pPr marL="215900" lvl="0" indent="-127000" rtl="0">
              <a:spcBef>
                <a:spcPts val="800"/>
              </a:spcBef>
              <a:spcAft>
                <a:spcPts val="0"/>
              </a:spcAft>
              <a:buNone/>
            </a:pPr>
            <a:r>
              <a:rPr lang="en"/>
              <a:t>int main() </a:t>
            </a:r>
            <a:endParaRPr/>
          </a:p>
          <a:p>
            <a:pPr marL="215900" lvl="0" indent="-127000" rtl="0">
              <a:spcBef>
                <a:spcPts val="800"/>
              </a:spcBef>
              <a:spcAft>
                <a:spcPts val="0"/>
              </a:spcAft>
              <a:buNone/>
            </a:pPr>
            <a:r>
              <a:rPr lang="en"/>
              <a:t>{</a:t>
            </a:r>
            <a:endParaRPr/>
          </a:p>
          <a:p>
            <a:pPr marL="673100" lvl="0" indent="-127000" rtl="0">
              <a:spcBef>
                <a:spcPts val="800"/>
              </a:spcBef>
              <a:spcAft>
                <a:spcPts val="0"/>
              </a:spcAft>
              <a:buNone/>
            </a:pPr>
            <a:r>
              <a:rPr lang="en"/>
              <a:t>fork();</a:t>
            </a:r>
            <a:endParaRPr/>
          </a:p>
          <a:p>
            <a:pPr marL="673100" lvl="0" indent="-127000" rtl="0">
              <a:spcBef>
                <a:spcPts val="800"/>
              </a:spcBef>
              <a:spcAft>
                <a:spcPts val="0"/>
              </a:spcAft>
              <a:buNone/>
            </a:pPr>
            <a:r>
              <a:rPr lang="en"/>
              <a:t>fork();</a:t>
            </a:r>
            <a:endParaRPr/>
          </a:p>
          <a:p>
            <a:pPr marL="673100" lvl="0" indent="-127000" rtl="0">
              <a:spcBef>
                <a:spcPts val="800"/>
              </a:spcBef>
              <a:spcAft>
                <a:spcPts val="0"/>
              </a:spcAft>
              <a:buNone/>
            </a:pPr>
            <a:r>
              <a:rPr lang="en"/>
              <a:t>fork();</a:t>
            </a:r>
            <a:endParaRPr/>
          </a:p>
          <a:p>
            <a:pPr marL="673100" lvl="0" indent="-127000" rtl="0">
              <a:spcBef>
                <a:spcPts val="800"/>
              </a:spcBef>
              <a:spcAft>
                <a:spcPts val="0"/>
              </a:spcAft>
              <a:buNone/>
            </a:pPr>
            <a:r>
              <a:rPr lang="en"/>
              <a:t>printf("Hello\n");</a:t>
            </a:r>
            <a:endParaRPr/>
          </a:p>
          <a:p>
            <a:pPr marL="673100" lvl="0" indent="-127000" rtl="0">
              <a:spcBef>
                <a:spcPts val="800"/>
              </a:spcBef>
              <a:spcAft>
                <a:spcPts val="0"/>
              </a:spcAft>
              <a:buNone/>
            </a:pPr>
            <a:r>
              <a:rPr lang="en"/>
              <a:t>return 0;</a:t>
            </a:r>
            <a:endParaRPr/>
          </a:p>
          <a:p>
            <a:pPr marL="215900" lvl="0" indent="-127000" rtl="0">
              <a:spcBef>
                <a:spcPts val="800"/>
              </a:spcBef>
              <a:spcAft>
                <a:spcPts val="0"/>
              </a:spcAft>
              <a:buNone/>
            </a:pPr>
            <a:r>
              <a:rPr lang="en"/>
              <a:t>}</a:t>
            </a:r>
            <a:endParaRPr/>
          </a:p>
          <a:p>
            <a:pPr marL="215900" lvl="0" indent="-127000" rtl="0">
              <a:spcBef>
                <a:spcPts val="800"/>
              </a:spcBef>
              <a:spcAft>
                <a:spcPts val="800"/>
              </a:spcAft>
              <a:buNone/>
            </a:pPr>
            <a:endParaRPr/>
          </a:p>
        </p:txBody>
      </p:sp>
      <p:sp>
        <p:nvSpPr>
          <p:cNvPr id="240" name="Shape 240"/>
          <p:cNvSpPr txBox="1">
            <a:spLocks noGrp="1"/>
          </p:cNvSpPr>
          <p:nvPr>
            <p:ph type="body" idx="2"/>
          </p:nvPr>
        </p:nvSpPr>
        <p:spPr>
          <a:xfrm>
            <a:off x="4366421" y="1606550"/>
            <a:ext cx="3746400" cy="2736900"/>
          </a:xfrm>
          <a:prstGeom prst="rect">
            <a:avLst/>
          </a:prstGeom>
        </p:spPr>
        <p:txBody>
          <a:bodyPr wrap="square" lIns="91425" tIns="91425" rIns="91425" bIns="91425" anchor="ctr" anchorCtr="0">
            <a:noAutofit/>
          </a:bodyPr>
          <a:lstStyle/>
          <a:p>
            <a:pPr marL="215900" lvl="0" indent="-127000" rtl="0">
              <a:spcBef>
                <a:spcPts val="0"/>
              </a:spcBef>
              <a:spcAft>
                <a:spcPts val="0"/>
              </a:spcAft>
              <a:buNone/>
            </a:pPr>
            <a:r>
              <a:rPr lang="en"/>
              <a:t>The output:</a:t>
            </a:r>
            <a:endParaRPr/>
          </a:p>
          <a:p>
            <a:pPr marL="215900" lvl="0" indent="-127000" rtl="0">
              <a:spcBef>
                <a:spcPts val="800"/>
              </a:spcBef>
              <a:spcAft>
                <a:spcPts val="0"/>
              </a:spcAft>
              <a:buNone/>
            </a:pPr>
            <a:r>
              <a:rPr lang="en"/>
              <a:t>Hello </a:t>
            </a:r>
            <a:endParaRPr/>
          </a:p>
          <a:p>
            <a:pPr marL="215900" lvl="0" indent="-127000">
              <a:spcBef>
                <a:spcPts val="800"/>
              </a:spcBef>
              <a:spcAft>
                <a:spcPts val="0"/>
              </a:spcAft>
              <a:buNone/>
            </a:pPr>
            <a:r>
              <a:rPr lang="en"/>
              <a:t>Hello</a:t>
            </a:r>
            <a:endParaRPr/>
          </a:p>
          <a:p>
            <a:pPr marL="215900" lvl="0" indent="-127000">
              <a:spcBef>
                <a:spcPts val="800"/>
              </a:spcBef>
              <a:spcAft>
                <a:spcPts val="0"/>
              </a:spcAft>
              <a:buNone/>
            </a:pPr>
            <a:r>
              <a:rPr lang="en"/>
              <a:t>Hello</a:t>
            </a:r>
            <a:endParaRPr/>
          </a:p>
          <a:p>
            <a:pPr marL="215900" lvl="0" indent="-127000">
              <a:spcBef>
                <a:spcPts val="800"/>
              </a:spcBef>
              <a:spcAft>
                <a:spcPts val="0"/>
              </a:spcAft>
              <a:buNone/>
            </a:pPr>
            <a:r>
              <a:rPr lang="en"/>
              <a:t>Hello </a:t>
            </a:r>
            <a:endParaRPr/>
          </a:p>
          <a:p>
            <a:pPr marL="215900" lvl="0" indent="-127000">
              <a:spcBef>
                <a:spcPts val="800"/>
              </a:spcBef>
              <a:spcAft>
                <a:spcPts val="0"/>
              </a:spcAft>
              <a:buNone/>
            </a:pPr>
            <a:r>
              <a:rPr lang="en"/>
              <a:t>Hello </a:t>
            </a:r>
            <a:endParaRPr/>
          </a:p>
          <a:p>
            <a:pPr marL="215900" lvl="0" indent="-127000">
              <a:spcBef>
                <a:spcPts val="800"/>
              </a:spcBef>
              <a:spcAft>
                <a:spcPts val="0"/>
              </a:spcAft>
              <a:buNone/>
            </a:pPr>
            <a:r>
              <a:rPr lang="en"/>
              <a:t>Hello </a:t>
            </a:r>
            <a:endParaRPr/>
          </a:p>
          <a:p>
            <a:pPr marL="215900" lvl="0" indent="-127000">
              <a:spcBef>
                <a:spcPts val="800"/>
              </a:spcBef>
              <a:spcAft>
                <a:spcPts val="0"/>
              </a:spcAft>
              <a:buNone/>
            </a:pPr>
            <a:r>
              <a:rPr lang="en"/>
              <a:t>Hello</a:t>
            </a:r>
            <a:endParaRPr/>
          </a:p>
          <a:p>
            <a:pPr marL="215900" lvl="0" indent="-127000" rtl="0">
              <a:spcBef>
                <a:spcPts val="800"/>
              </a:spcBef>
              <a:spcAft>
                <a:spcPts val="0"/>
              </a:spcAft>
              <a:buNone/>
            </a:pPr>
            <a:r>
              <a:rPr lang="en"/>
              <a:t>Hello</a:t>
            </a:r>
            <a:endParaRPr/>
          </a:p>
          <a:p>
            <a:pPr marL="88900" lvl="0" indent="0" rtl="0">
              <a:spcBef>
                <a:spcPts val="800"/>
              </a:spcBef>
              <a:spcAft>
                <a:spcPts val="0"/>
              </a:spcAft>
              <a:buNone/>
            </a:pPr>
            <a:endParaRPr/>
          </a:p>
          <a:p>
            <a:pPr marL="215900" lvl="0" indent="-127000" rtl="0">
              <a:spcBef>
                <a:spcPts val="800"/>
              </a:spcBef>
              <a:spcAft>
                <a:spcPts val="8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590551" y="1606550"/>
            <a:ext cx="7598700" cy="2736900"/>
          </a:xfrm>
          <a:prstGeom prst="rect">
            <a:avLst/>
          </a:prstGeom>
        </p:spPr>
        <p:txBody>
          <a:bodyPr wrap="square" lIns="91425" tIns="91425" rIns="91425" bIns="91425" anchor="ctr" anchorCtr="0">
            <a:noAutofit/>
          </a:bodyPr>
          <a:lstStyle/>
          <a:p>
            <a:pPr marL="0" lvl="0" indent="0" rtl="0">
              <a:spcBef>
                <a:spcPts val="0"/>
              </a:spcBef>
              <a:spcAft>
                <a:spcPts val="0"/>
              </a:spcAft>
              <a:buNone/>
            </a:pPr>
            <a:endParaRPr/>
          </a:p>
          <a:p>
            <a:pPr marL="0" lvl="0" indent="0" rtl="0">
              <a:spcBef>
                <a:spcPts val="800"/>
              </a:spcBef>
              <a:spcAft>
                <a:spcPts val="0"/>
              </a:spcAft>
              <a:buNone/>
            </a:pPr>
            <a:endParaRPr/>
          </a:p>
          <a:p>
            <a:pPr marL="0" lvl="0" indent="0" rtl="0">
              <a:spcBef>
                <a:spcPts val="800"/>
              </a:spcBef>
              <a:spcAft>
                <a:spcPts val="0"/>
              </a:spcAft>
              <a:buNone/>
            </a:pPr>
            <a:endParaRPr/>
          </a:p>
          <a:p>
            <a:pPr marL="0" lvl="0" indent="0" rtl="0">
              <a:spcBef>
                <a:spcPts val="800"/>
              </a:spcBef>
              <a:spcAft>
                <a:spcPts val="0"/>
              </a:spcAft>
              <a:buNone/>
            </a:pPr>
            <a:endParaRPr/>
          </a:p>
          <a:p>
            <a:pPr marL="0" lvl="0" indent="0" rtl="0">
              <a:spcBef>
                <a:spcPts val="800"/>
              </a:spcBef>
              <a:spcAft>
                <a:spcPts val="0"/>
              </a:spcAft>
              <a:buNone/>
            </a:pPr>
            <a:endParaRPr/>
          </a:p>
          <a:p>
            <a:pPr marL="0" lvl="0" indent="0" rtl="0">
              <a:spcBef>
                <a:spcPts val="800"/>
              </a:spcBef>
              <a:spcAft>
                <a:spcPts val="0"/>
              </a:spcAft>
              <a:buNone/>
            </a:pPr>
            <a:endParaRPr/>
          </a:p>
          <a:p>
            <a:pPr marL="0" lvl="0" indent="0" rtl="0">
              <a:spcBef>
                <a:spcPts val="800"/>
              </a:spcBef>
              <a:spcAft>
                <a:spcPts val="0"/>
              </a:spcAft>
              <a:buNone/>
            </a:pPr>
            <a:endParaRPr/>
          </a:p>
          <a:p>
            <a:pPr marL="0" lvl="0" indent="0" rtl="0">
              <a:spcBef>
                <a:spcPts val="800"/>
              </a:spcBef>
              <a:spcAft>
                <a:spcPts val="0"/>
              </a:spcAft>
              <a:buNone/>
            </a:pPr>
            <a:endParaRPr/>
          </a:p>
          <a:p>
            <a:pPr marL="0" lvl="0" indent="0" rtl="0">
              <a:spcBef>
                <a:spcPts val="800"/>
              </a:spcBef>
              <a:spcAft>
                <a:spcPts val="0"/>
              </a:spcAft>
              <a:buNone/>
            </a:pPr>
            <a:endParaRPr/>
          </a:p>
          <a:p>
            <a:pPr marL="2743200" lvl="0" indent="457200" algn="l" rtl="0">
              <a:spcBef>
                <a:spcPts val="800"/>
              </a:spcBef>
              <a:spcAft>
                <a:spcPts val="0"/>
              </a:spcAft>
              <a:buNone/>
            </a:pPr>
            <a:r>
              <a:rPr lang="en"/>
              <a:t>	      </a:t>
            </a:r>
            <a:endParaRPr/>
          </a:p>
          <a:p>
            <a:pPr marL="3200400" lvl="0" indent="0" algn="l" rtl="0">
              <a:spcBef>
                <a:spcPts val="800"/>
              </a:spcBef>
              <a:spcAft>
                <a:spcPts val="0"/>
              </a:spcAft>
              <a:buNone/>
            </a:pPr>
            <a:endParaRPr/>
          </a:p>
          <a:p>
            <a:pPr marL="3200400" lvl="0" indent="0" algn="l" rtl="0">
              <a:spcBef>
                <a:spcPts val="800"/>
              </a:spcBef>
              <a:spcAft>
                <a:spcPts val="0"/>
              </a:spcAft>
              <a:buNone/>
            </a:pPr>
            <a:br>
              <a:rPr lang="en"/>
            </a:br>
            <a:r>
              <a:rPr lang="en"/>
              <a:t>    	</a:t>
            </a:r>
            <a:endParaRPr/>
          </a:p>
          <a:p>
            <a:pPr marL="0" lvl="0" indent="0" rtl="0">
              <a:spcBef>
                <a:spcPts val="800"/>
              </a:spcBef>
              <a:spcAft>
                <a:spcPts val="800"/>
              </a:spcAft>
              <a:buNone/>
            </a:pPr>
            <a:endParaRPr/>
          </a:p>
        </p:txBody>
      </p:sp>
      <p:sp>
        <p:nvSpPr>
          <p:cNvPr id="246" name="Shape 246"/>
          <p:cNvSpPr/>
          <p:nvPr/>
        </p:nvSpPr>
        <p:spPr>
          <a:xfrm>
            <a:off x="3486750" y="2634425"/>
            <a:ext cx="257400" cy="4218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a:off x="4649600" y="2664138"/>
            <a:ext cx="257400" cy="4218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rot="-5400000">
            <a:off x="5274000" y="1956725"/>
            <a:ext cx="257400" cy="4218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49" name="Shape 249"/>
          <p:cNvSpPr txBox="1"/>
          <p:nvPr/>
        </p:nvSpPr>
        <p:spPr>
          <a:xfrm>
            <a:off x="5304475" y="2406750"/>
            <a:ext cx="421800" cy="4218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endParaRPr>
              <a:solidFill>
                <a:srgbClr val="F3F3F3"/>
              </a:solidFill>
              <a:latin typeface="Calibri"/>
              <a:ea typeface="Calibri"/>
              <a:cs typeface="Calibri"/>
              <a:sym typeface="Calibri"/>
            </a:endParaRPr>
          </a:p>
        </p:txBody>
      </p:sp>
      <p:sp>
        <p:nvSpPr>
          <p:cNvPr id="250" name="Shape 250"/>
          <p:cNvSpPr/>
          <p:nvPr/>
        </p:nvSpPr>
        <p:spPr>
          <a:xfrm rot="-5400000">
            <a:off x="5274000" y="3397175"/>
            <a:ext cx="257400" cy="4218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rot="5400000">
            <a:off x="2812925" y="1956725"/>
            <a:ext cx="257400" cy="4218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rot="5400000">
            <a:off x="2776350" y="3397175"/>
            <a:ext cx="257400" cy="4218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53" name="Shape 253"/>
          <p:cNvSpPr txBox="1"/>
          <p:nvPr/>
        </p:nvSpPr>
        <p:spPr>
          <a:xfrm>
            <a:off x="2599900" y="2406750"/>
            <a:ext cx="306000" cy="2574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endParaRPr>
              <a:solidFill>
                <a:srgbClr val="F3F3F3"/>
              </a:solidFill>
              <a:latin typeface="Calibri"/>
              <a:ea typeface="Calibri"/>
              <a:cs typeface="Calibri"/>
              <a:sym typeface="Calibri"/>
            </a:endParaRPr>
          </a:p>
        </p:txBody>
      </p:sp>
      <p:sp>
        <p:nvSpPr>
          <p:cNvPr id="254" name="Shape 254"/>
          <p:cNvSpPr/>
          <p:nvPr/>
        </p:nvSpPr>
        <p:spPr>
          <a:xfrm rot="-5400000">
            <a:off x="4082300" y="1948850"/>
            <a:ext cx="257400" cy="4218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a:off x="4663725" y="1982300"/>
            <a:ext cx="229151" cy="321900"/>
          </a:xfrm>
          <a:prstGeom prst="rect">
            <a:avLst/>
          </a:prstGeom>
        </p:spPr>
        <p:txBody>
          <a:bodyPr>
            <a:prstTxWarp prst="textPlain">
              <a:avLst/>
            </a:prstTxWarp>
          </a:bodyPr>
          <a:lstStyle/>
          <a:p>
            <a:pPr lvl="0" algn="ctr"/>
            <a:r>
              <a:rPr b="0" i="0">
                <a:ln w="9525" cap="flat" cmpd="sng">
                  <a:solidFill>
                    <a:schemeClr val="dk2"/>
                  </a:solidFill>
                  <a:prstDash val="solid"/>
                  <a:round/>
                  <a:headEnd type="none" w="med" len="med"/>
                  <a:tailEnd type="none" w="med" len="med"/>
                </a:ln>
                <a:solidFill>
                  <a:schemeClr val="lt2"/>
                </a:solidFill>
                <a:latin typeface="Arial"/>
              </a:rPr>
              <a:t>C</a:t>
            </a:r>
          </a:p>
        </p:txBody>
      </p:sp>
      <p:sp>
        <p:nvSpPr>
          <p:cNvPr id="256" name="Shape 256"/>
          <p:cNvSpPr/>
          <p:nvPr/>
        </p:nvSpPr>
        <p:spPr>
          <a:xfrm>
            <a:off x="3500875" y="1966550"/>
            <a:ext cx="229149" cy="321899"/>
          </a:xfrm>
          <a:prstGeom prst="rect">
            <a:avLst/>
          </a:prstGeom>
        </p:spPr>
        <p:txBody>
          <a:bodyPr>
            <a:prstTxWarp prst="textPlain">
              <a:avLst/>
            </a:prstTxWarp>
          </a:bodyPr>
          <a:lstStyle/>
          <a:p>
            <a:pPr lvl="0" algn="ctr"/>
            <a:r>
              <a:rPr b="0" i="0">
                <a:ln w="9525" cap="flat" cmpd="sng">
                  <a:solidFill>
                    <a:schemeClr val="dk2"/>
                  </a:solidFill>
                  <a:prstDash val="solid"/>
                  <a:round/>
                  <a:headEnd type="none" w="med" len="med"/>
                  <a:tailEnd type="none" w="med" len="med"/>
                </a:ln>
                <a:solidFill>
                  <a:schemeClr val="lt2"/>
                </a:solidFill>
                <a:latin typeface="Arial"/>
              </a:rPr>
              <a:t>P</a:t>
            </a:r>
          </a:p>
        </p:txBody>
      </p:sp>
      <p:sp>
        <p:nvSpPr>
          <p:cNvPr id="257" name="Shape 257"/>
          <p:cNvSpPr/>
          <p:nvPr/>
        </p:nvSpPr>
        <p:spPr>
          <a:xfrm>
            <a:off x="5765575" y="2006675"/>
            <a:ext cx="229151" cy="321900"/>
          </a:xfrm>
          <a:prstGeom prst="rect">
            <a:avLst/>
          </a:prstGeom>
        </p:spPr>
        <p:txBody>
          <a:bodyPr>
            <a:prstTxWarp prst="textPlain">
              <a:avLst/>
            </a:prstTxWarp>
          </a:bodyPr>
          <a:lstStyle/>
          <a:p>
            <a:pPr lvl="0" algn="ctr"/>
            <a:r>
              <a:rPr b="0" i="0">
                <a:ln w="9525" cap="flat" cmpd="sng">
                  <a:solidFill>
                    <a:schemeClr val="dk2"/>
                  </a:solidFill>
                  <a:prstDash val="solid"/>
                  <a:round/>
                  <a:headEnd type="none" w="med" len="med"/>
                  <a:tailEnd type="none" w="med" len="med"/>
                </a:ln>
                <a:solidFill>
                  <a:schemeClr val="lt2"/>
                </a:solidFill>
                <a:latin typeface="Arial"/>
              </a:rPr>
              <a:t>C</a:t>
            </a:r>
          </a:p>
        </p:txBody>
      </p:sp>
      <p:sp>
        <p:nvSpPr>
          <p:cNvPr id="258" name="Shape 258"/>
          <p:cNvSpPr/>
          <p:nvPr/>
        </p:nvSpPr>
        <p:spPr>
          <a:xfrm>
            <a:off x="2229425" y="2006675"/>
            <a:ext cx="229151" cy="321900"/>
          </a:xfrm>
          <a:prstGeom prst="rect">
            <a:avLst/>
          </a:prstGeom>
        </p:spPr>
        <p:txBody>
          <a:bodyPr>
            <a:prstTxWarp prst="textPlain">
              <a:avLst/>
            </a:prstTxWarp>
          </a:bodyPr>
          <a:lstStyle/>
          <a:p>
            <a:pPr lvl="0" algn="ctr"/>
            <a:r>
              <a:rPr b="0" i="0">
                <a:ln w="9525" cap="flat" cmpd="sng">
                  <a:solidFill>
                    <a:schemeClr val="dk2"/>
                  </a:solidFill>
                  <a:prstDash val="solid"/>
                  <a:round/>
                  <a:headEnd type="none" w="med" len="med"/>
                  <a:tailEnd type="none" w="med" len="med"/>
                </a:ln>
                <a:solidFill>
                  <a:schemeClr val="lt2"/>
                </a:solidFill>
                <a:latin typeface="Arial"/>
              </a:rPr>
              <a:t>C</a:t>
            </a:r>
          </a:p>
        </p:txBody>
      </p:sp>
      <p:sp>
        <p:nvSpPr>
          <p:cNvPr id="259" name="Shape 259"/>
          <p:cNvSpPr/>
          <p:nvPr/>
        </p:nvSpPr>
        <p:spPr>
          <a:xfrm>
            <a:off x="4663725" y="3414875"/>
            <a:ext cx="229151" cy="321900"/>
          </a:xfrm>
          <a:prstGeom prst="rect">
            <a:avLst/>
          </a:prstGeom>
        </p:spPr>
        <p:txBody>
          <a:bodyPr>
            <a:prstTxWarp prst="textPlain">
              <a:avLst/>
            </a:prstTxWarp>
          </a:bodyPr>
          <a:lstStyle/>
          <a:p>
            <a:pPr lvl="0" algn="ctr"/>
            <a:r>
              <a:rPr b="0" i="0">
                <a:ln w="9525" cap="flat" cmpd="sng">
                  <a:solidFill>
                    <a:schemeClr val="dk2"/>
                  </a:solidFill>
                  <a:prstDash val="solid"/>
                  <a:round/>
                  <a:headEnd type="none" w="med" len="med"/>
                  <a:tailEnd type="none" w="med" len="med"/>
                </a:ln>
                <a:solidFill>
                  <a:schemeClr val="lt2"/>
                </a:solidFill>
                <a:latin typeface="Arial"/>
              </a:rPr>
              <a:t>C</a:t>
            </a:r>
          </a:p>
        </p:txBody>
      </p:sp>
      <p:sp>
        <p:nvSpPr>
          <p:cNvPr id="260" name="Shape 260"/>
          <p:cNvSpPr/>
          <p:nvPr/>
        </p:nvSpPr>
        <p:spPr>
          <a:xfrm>
            <a:off x="3446575" y="3402200"/>
            <a:ext cx="229151" cy="321900"/>
          </a:xfrm>
          <a:prstGeom prst="rect">
            <a:avLst/>
          </a:prstGeom>
        </p:spPr>
        <p:txBody>
          <a:bodyPr>
            <a:prstTxWarp prst="textPlain">
              <a:avLst/>
            </a:prstTxWarp>
          </a:bodyPr>
          <a:lstStyle/>
          <a:p>
            <a:pPr lvl="0" algn="ctr"/>
            <a:r>
              <a:rPr b="0" i="0">
                <a:ln w="9525" cap="flat" cmpd="sng">
                  <a:solidFill>
                    <a:schemeClr val="dk2"/>
                  </a:solidFill>
                  <a:prstDash val="solid"/>
                  <a:round/>
                  <a:headEnd type="none" w="med" len="med"/>
                  <a:tailEnd type="none" w="med" len="med"/>
                </a:ln>
                <a:solidFill>
                  <a:schemeClr val="lt2"/>
                </a:solidFill>
                <a:latin typeface="Arial"/>
              </a:rPr>
              <a:t>C</a:t>
            </a:r>
          </a:p>
        </p:txBody>
      </p:sp>
      <p:sp>
        <p:nvSpPr>
          <p:cNvPr id="261" name="Shape 261"/>
          <p:cNvSpPr/>
          <p:nvPr/>
        </p:nvSpPr>
        <p:spPr>
          <a:xfrm>
            <a:off x="5765575" y="3447125"/>
            <a:ext cx="229151" cy="321900"/>
          </a:xfrm>
          <a:prstGeom prst="rect">
            <a:avLst/>
          </a:prstGeom>
        </p:spPr>
        <p:txBody>
          <a:bodyPr>
            <a:prstTxWarp prst="textPlain">
              <a:avLst/>
            </a:prstTxWarp>
          </a:bodyPr>
          <a:lstStyle/>
          <a:p>
            <a:pPr lvl="0" algn="ctr"/>
            <a:r>
              <a:rPr b="0" i="0">
                <a:ln w="9525" cap="flat" cmpd="sng">
                  <a:solidFill>
                    <a:schemeClr val="dk2"/>
                  </a:solidFill>
                  <a:prstDash val="solid"/>
                  <a:round/>
                  <a:headEnd type="none" w="med" len="med"/>
                  <a:tailEnd type="none" w="med" len="med"/>
                </a:ln>
                <a:solidFill>
                  <a:schemeClr val="lt2"/>
                </a:solidFill>
                <a:latin typeface="Arial"/>
              </a:rPr>
              <a:t>C</a:t>
            </a:r>
          </a:p>
        </p:txBody>
      </p:sp>
      <p:sp>
        <p:nvSpPr>
          <p:cNvPr id="262" name="Shape 262"/>
          <p:cNvSpPr/>
          <p:nvPr/>
        </p:nvSpPr>
        <p:spPr>
          <a:xfrm>
            <a:off x="2229425" y="3402200"/>
            <a:ext cx="229151" cy="321900"/>
          </a:xfrm>
          <a:prstGeom prst="rect">
            <a:avLst/>
          </a:prstGeom>
        </p:spPr>
        <p:txBody>
          <a:bodyPr>
            <a:prstTxWarp prst="textPlain">
              <a:avLst/>
            </a:prstTxWarp>
          </a:bodyPr>
          <a:lstStyle/>
          <a:p>
            <a:pPr lvl="0" algn="ctr"/>
            <a:r>
              <a:rPr b="0" i="0">
                <a:ln w="9525" cap="flat" cmpd="sng">
                  <a:solidFill>
                    <a:schemeClr val="dk2"/>
                  </a:solidFill>
                  <a:prstDash val="solid"/>
                  <a:round/>
                  <a:headEnd type="none" w="med" len="med"/>
                  <a:tailEnd type="none" w="med" len="med"/>
                </a:ln>
                <a:solidFill>
                  <a:schemeClr val="lt2"/>
                </a:solidFill>
                <a:latin typeface="Arial"/>
              </a:rPr>
              <a:t>C</a:t>
            </a:r>
          </a:p>
        </p:txBody>
      </p:sp>
      <p:sp>
        <p:nvSpPr>
          <p:cNvPr id="263" name="Shape 263"/>
          <p:cNvSpPr txBox="1"/>
          <p:nvPr/>
        </p:nvSpPr>
        <p:spPr>
          <a:xfrm>
            <a:off x="590550" y="379800"/>
            <a:ext cx="7598700" cy="7920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3600">
                <a:solidFill>
                  <a:srgbClr val="FFFFFF"/>
                </a:solidFill>
              </a:rPr>
              <a:t>This is how Fork works</a:t>
            </a:r>
            <a:endParaRPr sz="3600">
              <a:solidFill>
                <a:srgbClr val="FFFFFF"/>
              </a:solidFill>
            </a:endParaRPr>
          </a:p>
        </p:txBody>
      </p:sp>
      <p:sp>
        <p:nvSpPr>
          <p:cNvPr id="264" name="Shape 264"/>
          <p:cNvSpPr txBox="1"/>
          <p:nvPr/>
        </p:nvSpPr>
        <p:spPr>
          <a:xfrm>
            <a:off x="180525" y="1753950"/>
            <a:ext cx="2475900" cy="2652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solidFill>
                  <a:srgbClr val="FFFFFF"/>
                </a:solidFill>
                <a:latin typeface="Calibri"/>
                <a:ea typeface="Calibri"/>
                <a:cs typeface="Calibri"/>
                <a:sym typeface="Calibri"/>
              </a:rPr>
              <a:t>#include&lt;stdio.h&gt;</a:t>
            </a:r>
            <a:br>
              <a:rPr lang="en">
                <a:solidFill>
                  <a:srgbClr val="FFFFFF"/>
                </a:solidFill>
                <a:latin typeface="Calibri"/>
                <a:ea typeface="Calibri"/>
                <a:cs typeface="Calibri"/>
                <a:sym typeface="Calibri"/>
              </a:rPr>
            </a:br>
            <a:r>
              <a:rPr lang="en">
                <a:solidFill>
                  <a:srgbClr val="FFFFFF"/>
                </a:solidFill>
                <a:latin typeface="Calibri"/>
                <a:ea typeface="Calibri"/>
                <a:cs typeface="Calibri"/>
                <a:sym typeface="Calibri"/>
              </a:rPr>
              <a:t>#include &lt;unistd.h&gt;</a:t>
            </a:r>
            <a:br>
              <a:rPr lang="en">
                <a:solidFill>
                  <a:srgbClr val="FFFFFF"/>
                </a:solidFill>
                <a:latin typeface="Calibri"/>
                <a:ea typeface="Calibri"/>
                <a:cs typeface="Calibri"/>
                <a:sym typeface="Calibri"/>
              </a:rPr>
            </a:br>
            <a:r>
              <a:rPr lang="en">
                <a:solidFill>
                  <a:srgbClr val="FFFFFF"/>
                </a:solidFill>
                <a:latin typeface="Calibri"/>
                <a:ea typeface="Calibri"/>
                <a:cs typeface="Calibri"/>
                <a:sym typeface="Calibri"/>
              </a:rPr>
              <a:t>int main() </a:t>
            </a:r>
            <a:br>
              <a:rPr lang="en">
                <a:solidFill>
                  <a:srgbClr val="FFFFFF"/>
                </a:solidFill>
                <a:latin typeface="Calibri"/>
                <a:ea typeface="Calibri"/>
                <a:cs typeface="Calibri"/>
                <a:sym typeface="Calibri"/>
              </a:rPr>
            </a:br>
            <a:r>
              <a:rPr lang="en">
                <a:solidFill>
                  <a:srgbClr val="FFFFFF"/>
                </a:solidFill>
                <a:latin typeface="Calibri"/>
                <a:ea typeface="Calibri"/>
                <a:cs typeface="Calibri"/>
                <a:sym typeface="Calibri"/>
              </a:rPr>
              <a:t>{</a:t>
            </a:r>
            <a:endParaRPr>
              <a:solidFill>
                <a:srgbClr val="FFFFFF"/>
              </a:solidFill>
              <a:latin typeface="Calibri"/>
              <a:ea typeface="Calibri"/>
              <a:cs typeface="Calibri"/>
              <a:sym typeface="Calibri"/>
            </a:endParaRPr>
          </a:p>
          <a:p>
            <a:pPr marL="0" lvl="0" indent="0" rtl="0">
              <a:spcBef>
                <a:spcPts val="0"/>
              </a:spcBef>
              <a:spcAft>
                <a:spcPts val="0"/>
              </a:spcAft>
              <a:buNone/>
            </a:pPr>
            <a:r>
              <a:rPr lang="en">
                <a:solidFill>
                  <a:srgbClr val="FFFFFF"/>
                </a:solidFill>
                <a:latin typeface="Calibri"/>
                <a:ea typeface="Calibri"/>
                <a:cs typeface="Calibri"/>
                <a:sym typeface="Calibri"/>
              </a:rPr>
              <a:t>  fork();</a:t>
            </a:r>
            <a:br>
              <a:rPr lang="en">
                <a:solidFill>
                  <a:srgbClr val="FFFFFF"/>
                </a:solidFill>
                <a:latin typeface="Calibri"/>
                <a:ea typeface="Calibri"/>
                <a:cs typeface="Calibri"/>
                <a:sym typeface="Calibri"/>
              </a:rPr>
            </a:br>
            <a:r>
              <a:rPr lang="en">
                <a:solidFill>
                  <a:srgbClr val="FFFFFF"/>
                </a:solidFill>
                <a:latin typeface="Calibri"/>
                <a:ea typeface="Calibri"/>
                <a:cs typeface="Calibri"/>
                <a:sym typeface="Calibri"/>
              </a:rPr>
              <a:t>  fork();</a:t>
            </a:r>
            <a:endParaRPr>
              <a:solidFill>
                <a:srgbClr val="FFFFFF"/>
              </a:solidFill>
              <a:latin typeface="Calibri"/>
              <a:ea typeface="Calibri"/>
              <a:cs typeface="Calibri"/>
              <a:sym typeface="Calibri"/>
            </a:endParaRPr>
          </a:p>
          <a:p>
            <a:pPr marL="0" lvl="0" indent="0" rtl="0">
              <a:spcBef>
                <a:spcPts val="0"/>
              </a:spcBef>
              <a:spcAft>
                <a:spcPts val="0"/>
              </a:spcAft>
              <a:buNone/>
            </a:pPr>
            <a:r>
              <a:rPr lang="en">
                <a:solidFill>
                  <a:srgbClr val="FFFFFF"/>
                </a:solidFill>
                <a:latin typeface="Calibri"/>
                <a:ea typeface="Calibri"/>
                <a:cs typeface="Calibri"/>
                <a:sym typeface="Calibri"/>
              </a:rPr>
              <a:t>  fork();	            </a:t>
            </a:r>
            <a:endParaRPr>
              <a:solidFill>
                <a:srgbClr val="FFFFFF"/>
              </a:solidFill>
              <a:latin typeface="Calibri"/>
              <a:ea typeface="Calibri"/>
              <a:cs typeface="Calibri"/>
              <a:sym typeface="Calibri"/>
            </a:endParaRPr>
          </a:p>
          <a:p>
            <a:pPr marL="0" lvl="0" indent="0" rtl="0">
              <a:spcBef>
                <a:spcPts val="0"/>
              </a:spcBef>
              <a:spcAft>
                <a:spcPts val="0"/>
              </a:spcAft>
              <a:buNone/>
            </a:pPr>
            <a:r>
              <a:rPr lang="en">
                <a:solidFill>
                  <a:srgbClr val="FFFFFF"/>
                </a:solidFill>
                <a:latin typeface="Calibri"/>
                <a:ea typeface="Calibri"/>
                <a:cs typeface="Calibri"/>
                <a:sym typeface="Calibri"/>
              </a:rPr>
              <a:t>  printf("Hello\n");</a:t>
            </a:r>
            <a:br>
              <a:rPr lang="en">
                <a:solidFill>
                  <a:srgbClr val="FFFFFF"/>
                </a:solidFill>
                <a:latin typeface="Calibri"/>
                <a:ea typeface="Calibri"/>
                <a:cs typeface="Calibri"/>
                <a:sym typeface="Calibri"/>
              </a:rPr>
            </a:br>
            <a:r>
              <a:rPr lang="en">
                <a:solidFill>
                  <a:srgbClr val="FFFFFF"/>
                </a:solidFill>
                <a:latin typeface="Calibri"/>
                <a:ea typeface="Calibri"/>
                <a:cs typeface="Calibri"/>
                <a:sym typeface="Calibri"/>
              </a:rPr>
              <a:t>  return 0;</a:t>
            </a:r>
            <a:br>
              <a:rPr lang="en">
                <a:solidFill>
                  <a:srgbClr val="FFFFFF"/>
                </a:solidFill>
                <a:latin typeface="Calibri"/>
                <a:ea typeface="Calibri"/>
                <a:cs typeface="Calibri"/>
                <a:sym typeface="Calibri"/>
              </a:rPr>
            </a:br>
            <a:r>
              <a:rPr lang="en">
                <a:solidFill>
                  <a:srgbClr val="FFFFFF"/>
                </a:solidFill>
                <a:latin typeface="Calibri"/>
                <a:ea typeface="Calibri"/>
                <a:cs typeface="Calibri"/>
                <a:sym typeface="Calibri"/>
              </a:rPr>
              <a:t>}</a:t>
            </a:r>
            <a:endParaRPr>
              <a:solidFill>
                <a:srgbClr val="FFFFFF"/>
              </a:solidFill>
              <a:latin typeface="Calibri"/>
              <a:ea typeface="Calibri"/>
              <a:cs typeface="Calibri"/>
              <a:sym typeface="Calibri"/>
            </a:endParaRPr>
          </a:p>
        </p:txBody>
      </p:sp>
      <p:sp>
        <p:nvSpPr>
          <p:cNvPr id="265" name="Shape 265"/>
          <p:cNvSpPr txBox="1"/>
          <p:nvPr/>
        </p:nvSpPr>
        <p:spPr>
          <a:xfrm>
            <a:off x="6803375" y="1667650"/>
            <a:ext cx="2475900" cy="5061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solidFill>
                  <a:srgbClr val="FFFFFF"/>
                </a:solidFill>
                <a:latin typeface="Calibri"/>
                <a:ea typeface="Calibri"/>
                <a:cs typeface="Calibri"/>
                <a:sym typeface="Calibri"/>
              </a:rPr>
              <a:t>The output:</a:t>
            </a:r>
            <a:endParaRPr>
              <a:solidFill>
                <a:srgbClr val="FFFFFF"/>
              </a:solidFill>
              <a:latin typeface="Calibri"/>
              <a:ea typeface="Calibri"/>
              <a:cs typeface="Calibri"/>
              <a:sym typeface="Calibri"/>
            </a:endParaRPr>
          </a:p>
        </p:txBody>
      </p:sp>
      <p:sp>
        <p:nvSpPr>
          <p:cNvPr id="266" name="Shape 266"/>
          <p:cNvSpPr txBox="1"/>
          <p:nvPr/>
        </p:nvSpPr>
        <p:spPr>
          <a:xfrm>
            <a:off x="6803375" y="1924125"/>
            <a:ext cx="2475900" cy="6027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a:solidFill>
                  <a:srgbClr val="FFFFFF"/>
                </a:solidFill>
                <a:latin typeface="Calibri"/>
                <a:ea typeface="Calibri"/>
                <a:cs typeface="Calibri"/>
                <a:sym typeface="Calibri"/>
              </a:rPr>
              <a:t>Hello</a:t>
            </a:r>
            <a:endParaRPr>
              <a:solidFill>
                <a:srgbClr val="FFFFFF"/>
              </a:solidFill>
              <a:latin typeface="Calibri"/>
              <a:ea typeface="Calibri"/>
              <a:cs typeface="Calibri"/>
              <a:sym typeface="Calibri"/>
            </a:endParaRPr>
          </a:p>
          <a:p>
            <a:pPr marL="0" lvl="0" indent="0">
              <a:spcBef>
                <a:spcPts val="0"/>
              </a:spcBef>
              <a:spcAft>
                <a:spcPts val="0"/>
              </a:spcAft>
              <a:buNone/>
            </a:pPr>
            <a:r>
              <a:rPr lang="en">
                <a:solidFill>
                  <a:srgbClr val="FFFFFF"/>
                </a:solidFill>
                <a:latin typeface="Calibri"/>
                <a:ea typeface="Calibri"/>
                <a:cs typeface="Calibri"/>
                <a:sym typeface="Calibri"/>
              </a:rPr>
              <a:t>Hello</a:t>
            </a:r>
            <a:endParaRPr>
              <a:solidFill>
                <a:srgbClr val="FFFFFF"/>
              </a:solidFill>
              <a:latin typeface="Calibri"/>
              <a:ea typeface="Calibri"/>
              <a:cs typeface="Calibri"/>
              <a:sym typeface="Calibri"/>
            </a:endParaRPr>
          </a:p>
          <a:p>
            <a:pPr marL="0" lvl="0" indent="0" rtl="0">
              <a:spcBef>
                <a:spcPts val="0"/>
              </a:spcBef>
              <a:spcAft>
                <a:spcPts val="0"/>
              </a:spcAft>
              <a:buNone/>
            </a:pPr>
            <a:endParaRPr>
              <a:solidFill>
                <a:srgbClr val="FFFFFF"/>
              </a:solidFill>
              <a:latin typeface="Calibri"/>
              <a:ea typeface="Calibri"/>
              <a:cs typeface="Calibri"/>
              <a:sym typeface="Calibri"/>
            </a:endParaRPr>
          </a:p>
        </p:txBody>
      </p:sp>
      <p:sp>
        <p:nvSpPr>
          <p:cNvPr id="267" name="Shape 267"/>
          <p:cNvSpPr txBox="1"/>
          <p:nvPr/>
        </p:nvSpPr>
        <p:spPr>
          <a:xfrm>
            <a:off x="6803375" y="2406750"/>
            <a:ext cx="2475900" cy="602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solidFill>
                  <a:srgbClr val="FFFFFF"/>
                </a:solidFill>
                <a:latin typeface="Calibri"/>
                <a:ea typeface="Calibri"/>
                <a:cs typeface="Calibri"/>
                <a:sym typeface="Calibri"/>
              </a:rPr>
              <a:t>Hello</a:t>
            </a:r>
            <a:endParaRPr>
              <a:solidFill>
                <a:srgbClr val="FFFFFF"/>
              </a:solidFill>
              <a:latin typeface="Calibri"/>
              <a:ea typeface="Calibri"/>
              <a:cs typeface="Calibri"/>
              <a:sym typeface="Calibri"/>
            </a:endParaRPr>
          </a:p>
          <a:p>
            <a:pPr marL="0" lvl="0" indent="0">
              <a:spcBef>
                <a:spcPts val="0"/>
              </a:spcBef>
              <a:spcAft>
                <a:spcPts val="0"/>
              </a:spcAft>
              <a:buNone/>
            </a:pPr>
            <a:r>
              <a:rPr lang="en">
                <a:solidFill>
                  <a:srgbClr val="FFFFFF"/>
                </a:solidFill>
                <a:latin typeface="Calibri"/>
                <a:ea typeface="Calibri"/>
                <a:cs typeface="Calibri"/>
                <a:sym typeface="Calibri"/>
              </a:rPr>
              <a:t>Hello</a:t>
            </a:r>
            <a:endParaRPr>
              <a:solidFill>
                <a:srgbClr val="FFFFFF"/>
              </a:solidFill>
              <a:latin typeface="Calibri"/>
              <a:ea typeface="Calibri"/>
              <a:cs typeface="Calibri"/>
              <a:sym typeface="Calibri"/>
            </a:endParaRPr>
          </a:p>
          <a:p>
            <a:pPr marL="0" lvl="0" indent="0" rtl="0">
              <a:spcBef>
                <a:spcPts val="0"/>
              </a:spcBef>
              <a:spcAft>
                <a:spcPts val="0"/>
              </a:spcAft>
              <a:buNone/>
            </a:pPr>
            <a:endParaRPr>
              <a:solidFill>
                <a:srgbClr val="FFFFFF"/>
              </a:solidFill>
              <a:latin typeface="Calibri"/>
              <a:ea typeface="Calibri"/>
              <a:cs typeface="Calibri"/>
              <a:sym typeface="Calibri"/>
            </a:endParaRPr>
          </a:p>
          <a:p>
            <a:pPr marL="0" lvl="0" indent="0" rtl="0">
              <a:spcBef>
                <a:spcPts val="0"/>
              </a:spcBef>
              <a:spcAft>
                <a:spcPts val="0"/>
              </a:spcAft>
              <a:buNone/>
            </a:pPr>
            <a:endParaRPr>
              <a:solidFill>
                <a:srgbClr val="FFFFFF"/>
              </a:solidFill>
              <a:latin typeface="Calibri"/>
              <a:ea typeface="Calibri"/>
              <a:cs typeface="Calibri"/>
              <a:sym typeface="Calibri"/>
            </a:endParaRPr>
          </a:p>
        </p:txBody>
      </p:sp>
      <p:sp>
        <p:nvSpPr>
          <p:cNvPr id="268" name="Shape 268"/>
          <p:cNvSpPr txBox="1"/>
          <p:nvPr/>
        </p:nvSpPr>
        <p:spPr>
          <a:xfrm>
            <a:off x="6803375" y="2876675"/>
            <a:ext cx="2475900" cy="602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solidFill>
                  <a:srgbClr val="FFFFFF"/>
                </a:solidFill>
                <a:latin typeface="Calibri"/>
                <a:ea typeface="Calibri"/>
                <a:cs typeface="Calibri"/>
                <a:sym typeface="Calibri"/>
              </a:rPr>
              <a:t>Hello</a:t>
            </a:r>
            <a:endParaRPr>
              <a:solidFill>
                <a:srgbClr val="FFFFFF"/>
              </a:solidFill>
              <a:latin typeface="Calibri"/>
              <a:ea typeface="Calibri"/>
              <a:cs typeface="Calibri"/>
              <a:sym typeface="Calibri"/>
            </a:endParaRPr>
          </a:p>
          <a:p>
            <a:pPr marL="0" lvl="0" indent="0">
              <a:spcBef>
                <a:spcPts val="0"/>
              </a:spcBef>
              <a:spcAft>
                <a:spcPts val="0"/>
              </a:spcAft>
              <a:buNone/>
            </a:pPr>
            <a:r>
              <a:rPr lang="en">
                <a:solidFill>
                  <a:srgbClr val="FFFFFF"/>
                </a:solidFill>
                <a:latin typeface="Calibri"/>
                <a:ea typeface="Calibri"/>
                <a:cs typeface="Calibri"/>
                <a:sym typeface="Calibri"/>
              </a:rPr>
              <a:t>Hello</a:t>
            </a:r>
            <a:endParaRPr>
              <a:solidFill>
                <a:srgbClr val="FFFFFF"/>
              </a:solidFill>
              <a:latin typeface="Calibri"/>
              <a:ea typeface="Calibri"/>
              <a:cs typeface="Calibri"/>
              <a:sym typeface="Calibri"/>
            </a:endParaRPr>
          </a:p>
          <a:p>
            <a:pPr marL="0" lvl="0" indent="0">
              <a:spcBef>
                <a:spcPts val="0"/>
              </a:spcBef>
              <a:spcAft>
                <a:spcPts val="0"/>
              </a:spcAft>
              <a:buNone/>
            </a:pPr>
            <a:r>
              <a:rPr lang="en">
                <a:solidFill>
                  <a:srgbClr val="FFFFFF"/>
                </a:solidFill>
                <a:latin typeface="Calibri"/>
                <a:ea typeface="Calibri"/>
                <a:cs typeface="Calibri"/>
                <a:sym typeface="Calibri"/>
              </a:rPr>
              <a:t>Hello</a:t>
            </a:r>
            <a:endParaRPr>
              <a:solidFill>
                <a:srgbClr val="FFFFFF"/>
              </a:solidFill>
              <a:latin typeface="Calibri"/>
              <a:ea typeface="Calibri"/>
              <a:cs typeface="Calibri"/>
              <a:sym typeface="Calibri"/>
            </a:endParaRPr>
          </a:p>
          <a:p>
            <a:pPr marL="0" lvl="0" indent="0" rtl="0">
              <a:spcBef>
                <a:spcPts val="0"/>
              </a:spcBef>
              <a:spcAft>
                <a:spcPts val="0"/>
              </a:spcAft>
              <a:buNone/>
            </a:pPr>
            <a:r>
              <a:rPr lang="en">
                <a:solidFill>
                  <a:srgbClr val="FFFFFF"/>
                </a:solidFill>
                <a:latin typeface="Calibri"/>
                <a:ea typeface="Calibri"/>
                <a:cs typeface="Calibri"/>
                <a:sym typeface="Calibri"/>
              </a:rPr>
              <a:t>Hello</a:t>
            </a:r>
            <a:endParaRPr>
              <a:solidFill>
                <a:srgbClr val="FFFFFF"/>
              </a:solidFill>
              <a:latin typeface="Calibri"/>
              <a:ea typeface="Calibri"/>
              <a:cs typeface="Calibri"/>
              <a:sym typeface="Calibri"/>
            </a:endParaRPr>
          </a:p>
          <a:p>
            <a:pPr marL="0" lvl="0" indent="0" rtl="0">
              <a:spcBef>
                <a:spcPts val="0"/>
              </a:spcBef>
              <a:spcAft>
                <a:spcPts val="0"/>
              </a:spcAft>
              <a:buNone/>
            </a:pPr>
            <a:endParaRPr>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1000"/>
                                        <p:tgtEl>
                                          <p:spTgt spid="2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4"/>
                                        </p:tgtEl>
                                        <p:attrNameLst>
                                          <p:attrName>style.visibility</p:attrName>
                                        </p:attrNameLst>
                                      </p:cBhvr>
                                      <p:to>
                                        <p:strVal val="visible"/>
                                      </p:to>
                                    </p:set>
                                    <p:animEffect transition="in" filter="fade">
                                      <p:cBhvr>
                                        <p:cTn id="12" dur="1000"/>
                                        <p:tgtEl>
                                          <p:spTgt spid="254"/>
                                        </p:tgtEl>
                                      </p:cBhvr>
                                    </p:animEffect>
                                  </p:childTnLst>
                                </p:cTn>
                              </p:par>
                              <p:par>
                                <p:cTn id="13" presetID="10"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fade">
                                      <p:cBhvr>
                                        <p:cTn id="15" dur="1000"/>
                                        <p:tgtEl>
                                          <p:spTgt spid="2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6"/>
                                        </p:tgtEl>
                                        <p:attrNameLst>
                                          <p:attrName>style.visibility</p:attrName>
                                        </p:attrNameLst>
                                      </p:cBhvr>
                                      <p:to>
                                        <p:strVal val="visible"/>
                                      </p:to>
                                    </p:set>
                                    <p:animEffect transition="in" filter="fade">
                                      <p:cBhvr>
                                        <p:cTn id="20" dur="1000"/>
                                        <p:tgtEl>
                                          <p:spTgt spid="2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7"/>
                                        </p:tgtEl>
                                        <p:attrNameLst>
                                          <p:attrName>style.visibility</p:attrName>
                                        </p:attrNameLst>
                                      </p:cBhvr>
                                      <p:to>
                                        <p:strVal val="visible"/>
                                      </p:to>
                                    </p:set>
                                    <p:animEffect transition="in" filter="fade">
                                      <p:cBhvr>
                                        <p:cTn id="25" dur="1000"/>
                                        <p:tgtEl>
                                          <p:spTgt spid="247"/>
                                        </p:tgtEl>
                                      </p:cBhvr>
                                    </p:animEffect>
                                  </p:childTnLst>
                                </p:cTn>
                              </p:par>
                              <p:par>
                                <p:cTn id="26" presetID="10" presetClass="entr" presetSubtype="0" fill="hold"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fade">
                                      <p:cBhvr>
                                        <p:cTn id="28" dur="1000"/>
                                        <p:tgtEl>
                                          <p:spTgt spid="246"/>
                                        </p:tgtEl>
                                      </p:cBhvr>
                                    </p:animEffect>
                                  </p:childTnLst>
                                </p:cTn>
                              </p:par>
                              <p:par>
                                <p:cTn id="29" presetID="10" presetClass="entr" presetSubtype="0" fill="hold" nodeType="withEffect">
                                  <p:stCondLst>
                                    <p:cond delay="0"/>
                                  </p:stCondLst>
                                  <p:childTnLst>
                                    <p:set>
                                      <p:cBhvr>
                                        <p:cTn id="30" dur="1" fill="hold">
                                          <p:stCondLst>
                                            <p:cond delay="0"/>
                                          </p:stCondLst>
                                        </p:cTn>
                                        <p:tgtEl>
                                          <p:spTgt spid="259"/>
                                        </p:tgtEl>
                                        <p:attrNameLst>
                                          <p:attrName>style.visibility</p:attrName>
                                        </p:attrNameLst>
                                      </p:cBhvr>
                                      <p:to>
                                        <p:strVal val="visible"/>
                                      </p:to>
                                    </p:set>
                                    <p:animEffect transition="in" filter="fade">
                                      <p:cBhvr>
                                        <p:cTn id="31" dur="1000"/>
                                        <p:tgtEl>
                                          <p:spTgt spid="259"/>
                                        </p:tgtEl>
                                      </p:cBhvr>
                                    </p:animEffect>
                                  </p:childTnLst>
                                </p:cTn>
                              </p:par>
                              <p:par>
                                <p:cTn id="32" presetID="10" presetClass="entr" presetSubtype="0" fill="hold" nodeType="withEffect">
                                  <p:stCondLst>
                                    <p:cond delay="0"/>
                                  </p:stCondLst>
                                  <p:childTnLst>
                                    <p:set>
                                      <p:cBhvr>
                                        <p:cTn id="33" dur="1" fill="hold">
                                          <p:stCondLst>
                                            <p:cond delay="0"/>
                                          </p:stCondLst>
                                        </p:cTn>
                                        <p:tgtEl>
                                          <p:spTgt spid="260"/>
                                        </p:tgtEl>
                                        <p:attrNameLst>
                                          <p:attrName>style.visibility</p:attrName>
                                        </p:attrNameLst>
                                      </p:cBhvr>
                                      <p:to>
                                        <p:strVal val="visible"/>
                                      </p:to>
                                    </p:set>
                                    <p:animEffect transition="in" filter="fade">
                                      <p:cBhvr>
                                        <p:cTn id="34" dur="1000"/>
                                        <p:tgtEl>
                                          <p:spTgt spid="26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7"/>
                                        </p:tgtEl>
                                        <p:attrNameLst>
                                          <p:attrName>style.visibility</p:attrName>
                                        </p:attrNameLst>
                                      </p:cBhvr>
                                      <p:to>
                                        <p:strVal val="visible"/>
                                      </p:to>
                                    </p:set>
                                    <p:animEffect transition="in" filter="fade">
                                      <p:cBhvr>
                                        <p:cTn id="39" dur="1000"/>
                                        <p:tgtEl>
                                          <p:spTgt spid="26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8"/>
                                        </p:tgtEl>
                                        <p:attrNameLst>
                                          <p:attrName>style.visibility</p:attrName>
                                        </p:attrNameLst>
                                      </p:cBhvr>
                                      <p:to>
                                        <p:strVal val="visible"/>
                                      </p:to>
                                    </p:set>
                                    <p:animEffect transition="in" filter="fade">
                                      <p:cBhvr>
                                        <p:cTn id="44" dur="1000"/>
                                        <p:tgtEl>
                                          <p:spTgt spid="248"/>
                                        </p:tgtEl>
                                      </p:cBhvr>
                                    </p:animEffect>
                                  </p:childTnLst>
                                </p:cTn>
                              </p:par>
                              <p:par>
                                <p:cTn id="45" presetID="10" presetClass="entr" presetSubtype="0" fill="hold" nodeType="withEffect">
                                  <p:stCondLst>
                                    <p:cond delay="0"/>
                                  </p:stCondLst>
                                  <p:childTnLst>
                                    <p:set>
                                      <p:cBhvr>
                                        <p:cTn id="46" dur="1" fill="hold">
                                          <p:stCondLst>
                                            <p:cond delay="0"/>
                                          </p:stCondLst>
                                        </p:cTn>
                                        <p:tgtEl>
                                          <p:spTgt spid="257"/>
                                        </p:tgtEl>
                                        <p:attrNameLst>
                                          <p:attrName>style.visibility</p:attrName>
                                        </p:attrNameLst>
                                      </p:cBhvr>
                                      <p:to>
                                        <p:strVal val="visible"/>
                                      </p:to>
                                    </p:set>
                                    <p:animEffect transition="in" filter="fade">
                                      <p:cBhvr>
                                        <p:cTn id="47" dur="1000"/>
                                        <p:tgtEl>
                                          <p:spTgt spid="257"/>
                                        </p:tgtEl>
                                      </p:cBhvr>
                                    </p:animEffect>
                                  </p:childTnLst>
                                </p:cTn>
                              </p:par>
                              <p:par>
                                <p:cTn id="48" presetID="10" presetClass="entr" presetSubtype="0" fill="hold" nodeType="withEffect">
                                  <p:stCondLst>
                                    <p:cond delay="0"/>
                                  </p:stCondLst>
                                  <p:childTnLst>
                                    <p:set>
                                      <p:cBhvr>
                                        <p:cTn id="49" dur="1" fill="hold">
                                          <p:stCondLst>
                                            <p:cond delay="0"/>
                                          </p:stCondLst>
                                        </p:cTn>
                                        <p:tgtEl>
                                          <p:spTgt spid="261"/>
                                        </p:tgtEl>
                                        <p:attrNameLst>
                                          <p:attrName>style.visibility</p:attrName>
                                        </p:attrNameLst>
                                      </p:cBhvr>
                                      <p:to>
                                        <p:strVal val="visible"/>
                                      </p:to>
                                    </p:set>
                                    <p:animEffect transition="in" filter="fade">
                                      <p:cBhvr>
                                        <p:cTn id="50" dur="1000"/>
                                        <p:tgtEl>
                                          <p:spTgt spid="261"/>
                                        </p:tgtEl>
                                      </p:cBhvr>
                                    </p:animEffect>
                                  </p:childTnLst>
                                </p:cTn>
                              </p:par>
                              <p:par>
                                <p:cTn id="51" presetID="10" presetClass="entr" presetSubtype="0" fill="hold" nodeType="withEffect">
                                  <p:stCondLst>
                                    <p:cond delay="0"/>
                                  </p:stCondLst>
                                  <p:childTnLst>
                                    <p:set>
                                      <p:cBhvr>
                                        <p:cTn id="52" dur="1" fill="hold">
                                          <p:stCondLst>
                                            <p:cond delay="0"/>
                                          </p:stCondLst>
                                        </p:cTn>
                                        <p:tgtEl>
                                          <p:spTgt spid="252"/>
                                        </p:tgtEl>
                                        <p:attrNameLst>
                                          <p:attrName>style.visibility</p:attrName>
                                        </p:attrNameLst>
                                      </p:cBhvr>
                                      <p:to>
                                        <p:strVal val="visible"/>
                                      </p:to>
                                    </p:set>
                                    <p:animEffect transition="in" filter="fade">
                                      <p:cBhvr>
                                        <p:cTn id="53" dur="1000"/>
                                        <p:tgtEl>
                                          <p:spTgt spid="252"/>
                                        </p:tgtEl>
                                      </p:cBhvr>
                                    </p:animEffect>
                                  </p:childTnLst>
                                </p:cTn>
                              </p:par>
                              <p:par>
                                <p:cTn id="54" presetID="10" presetClass="entr" presetSubtype="0" fill="hold" nodeType="withEffect">
                                  <p:stCondLst>
                                    <p:cond delay="0"/>
                                  </p:stCondLst>
                                  <p:childTnLst>
                                    <p:set>
                                      <p:cBhvr>
                                        <p:cTn id="55" dur="1" fill="hold">
                                          <p:stCondLst>
                                            <p:cond delay="0"/>
                                          </p:stCondLst>
                                        </p:cTn>
                                        <p:tgtEl>
                                          <p:spTgt spid="262"/>
                                        </p:tgtEl>
                                        <p:attrNameLst>
                                          <p:attrName>style.visibility</p:attrName>
                                        </p:attrNameLst>
                                      </p:cBhvr>
                                      <p:to>
                                        <p:strVal val="visible"/>
                                      </p:to>
                                    </p:set>
                                    <p:animEffect transition="in" filter="fade">
                                      <p:cBhvr>
                                        <p:cTn id="56" dur="1000"/>
                                        <p:tgtEl>
                                          <p:spTgt spid="262"/>
                                        </p:tgtEl>
                                      </p:cBhvr>
                                    </p:animEffect>
                                  </p:childTnLst>
                                </p:cTn>
                              </p:par>
                              <p:par>
                                <p:cTn id="57" presetID="10" presetClass="entr" presetSubtype="0" fill="hold" nodeType="withEffect">
                                  <p:stCondLst>
                                    <p:cond delay="0"/>
                                  </p:stCondLst>
                                  <p:childTnLst>
                                    <p:set>
                                      <p:cBhvr>
                                        <p:cTn id="58" dur="1" fill="hold">
                                          <p:stCondLst>
                                            <p:cond delay="0"/>
                                          </p:stCondLst>
                                        </p:cTn>
                                        <p:tgtEl>
                                          <p:spTgt spid="251"/>
                                        </p:tgtEl>
                                        <p:attrNameLst>
                                          <p:attrName>style.visibility</p:attrName>
                                        </p:attrNameLst>
                                      </p:cBhvr>
                                      <p:to>
                                        <p:strVal val="visible"/>
                                      </p:to>
                                    </p:set>
                                    <p:animEffect transition="in" filter="fade">
                                      <p:cBhvr>
                                        <p:cTn id="59" dur="1000"/>
                                        <p:tgtEl>
                                          <p:spTgt spid="251"/>
                                        </p:tgtEl>
                                      </p:cBhvr>
                                    </p:animEffect>
                                  </p:childTnLst>
                                </p:cTn>
                              </p:par>
                              <p:par>
                                <p:cTn id="60" presetID="10"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1000"/>
                                        <p:tgtEl>
                                          <p:spTgt spid="258"/>
                                        </p:tgtEl>
                                      </p:cBhvr>
                                    </p:animEffect>
                                  </p:childTnLst>
                                </p:cTn>
                              </p:par>
                              <p:par>
                                <p:cTn id="63" presetID="10" presetClass="entr" presetSubtype="0" fill="hold" nodeType="withEffect">
                                  <p:stCondLst>
                                    <p:cond delay="0"/>
                                  </p:stCondLst>
                                  <p:childTnLst>
                                    <p:set>
                                      <p:cBhvr>
                                        <p:cTn id="64" dur="1" fill="hold">
                                          <p:stCondLst>
                                            <p:cond delay="0"/>
                                          </p:stCondLst>
                                        </p:cTn>
                                        <p:tgtEl>
                                          <p:spTgt spid="250"/>
                                        </p:tgtEl>
                                        <p:attrNameLst>
                                          <p:attrName>style.visibility</p:attrName>
                                        </p:attrNameLst>
                                      </p:cBhvr>
                                      <p:to>
                                        <p:strVal val="visible"/>
                                      </p:to>
                                    </p:set>
                                    <p:animEffect transition="in" filter="fade">
                                      <p:cBhvr>
                                        <p:cTn id="65" dur="1000"/>
                                        <p:tgtEl>
                                          <p:spTgt spid="25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68"/>
                                        </p:tgtEl>
                                        <p:attrNameLst>
                                          <p:attrName>style.visibility</p:attrName>
                                        </p:attrNameLst>
                                      </p:cBhvr>
                                      <p:to>
                                        <p:strVal val="visible"/>
                                      </p:to>
                                    </p:set>
                                    <p:animEffect transition="in" filter="fade">
                                      <p:cBhvr>
                                        <p:cTn id="70"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514351" y="1606550"/>
            <a:ext cx="7598700" cy="2736900"/>
          </a:xfrm>
          <a:prstGeom prst="rect">
            <a:avLst/>
          </a:prstGeom>
        </p:spPr>
        <p:txBody>
          <a:bodyPr wrap="square" lIns="91425" tIns="91425" rIns="91425" bIns="91425" anchor="ctr" anchorCtr="0">
            <a:noAutofit/>
          </a:bodyPr>
          <a:lstStyle/>
          <a:p>
            <a:pPr marL="88900" lvl="0" indent="0" rtl="0">
              <a:spcBef>
                <a:spcPts val="0"/>
              </a:spcBef>
              <a:spcAft>
                <a:spcPts val="0"/>
              </a:spcAft>
              <a:buNone/>
            </a:pPr>
            <a:r>
              <a:rPr lang="en"/>
              <a:t>The amount of  times a process will be done is given by the formula of 2^n. So if a process has 3 forks then it will have  8 processes.</a:t>
            </a:r>
            <a:endParaRPr/>
          </a:p>
          <a:p>
            <a:pPr marL="88900" lvl="0" indent="0" rtl="0">
              <a:spcBef>
                <a:spcPts val="800"/>
              </a:spcBef>
              <a:spcAft>
                <a:spcPts val="0"/>
              </a:spcAft>
              <a:buNone/>
            </a:pPr>
            <a:r>
              <a:rPr lang="en"/>
              <a:t>   Parent   //parent process</a:t>
            </a:r>
            <a:endParaRPr/>
          </a:p>
          <a:p>
            <a:pPr marL="88900" lvl="0" indent="0" rtl="0">
              <a:spcBef>
                <a:spcPts val="800"/>
              </a:spcBef>
              <a:spcAft>
                <a:spcPts val="0"/>
              </a:spcAft>
              <a:buNone/>
            </a:pPr>
            <a:r>
              <a:rPr lang="en"/>
              <a:t>      |</a:t>
            </a:r>
            <a:endParaRPr/>
          </a:p>
          <a:p>
            <a:pPr marL="0" lvl="0" indent="0" rtl="0">
              <a:spcBef>
                <a:spcPts val="800"/>
              </a:spcBef>
              <a:spcAft>
                <a:spcPts val="0"/>
              </a:spcAft>
              <a:buNone/>
            </a:pPr>
            <a:r>
              <a:rPr lang="en"/>
              <a:t>        F1       // The first fork will create one child process</a:t>
            </a:r>
            <a:br>
              <a:rPr lang="en"/>
            </a:br>
            <a:r>
              <a:rPr lang="en"/>
              <a:t>      /     \</a:t>
            </a:r>
            <a:br>
              <a:rPr lang="en"/>
            </a:br>
            <a:r>
              <a:rPr lang="en"/>
              <a:t>    F2      F2    // The second fork will create 2 child processes</a:t>
            </a:r>
            <a:br>
              <a:rPr lang="en"/>
            </a:br>
            <a:r>
              <a:rPr lang="en"/>
              <a:t>   /  \       /  \</a:t>
            </a:r>
            <a:br>
              <a:rPr lang="en"/>
            </a:br>
            <a:r>
              <a:rPr lang="en"/>
              <a:t> F3   F3  F3   F3  // Then the third fork will create 4 child processes</a:t>
            </a:r>
            <a:br>
              <a:rPr lang="en"/>
            </a:br>
            <a:endParaRPr/>
          </a:p>
          <a:p>
            <a:pPr marL="0" lvl="0" indent="0">
              <a:spcBef>
                <a:spcPts val="800"/>
              </a:spcBef>
              <a:spcAft>
                <a:spcPts val="800"/>
              </a:spcAft>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1296</Words>
  <Application>Microsoft Office PowerPoint</Application>
  <PresentationFormat>On-screen Show (16:9)</PresentationFormat>
  <Paragraphs>220</Paragraphs>
  <Slides>48</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Montserrat</vt:lpstr>
      <vt:lpstr>Lato</vt:lpstr>
      <vt:lpstr>Arial</vt:lpstr>
      <vt:lpstr>Calibri</vt:lpstr>
      <vt:lpstr>Focus</vt:lpstr>
      <vt:lpstr>C-IPC  Inter Process Communication</vt:lpstr>
      <vt:lpstr>Inter Process Communication </vt:lpstr>
      <vt:lpstr>Types of Communication</vt:lpstr>
      <vt:lpstr>C-IPC “Catalogs”</vt:lpstr>
      <vt:lpstr>Forks</vt:lpstr>
      <vt:lpstr>Forks Example </vt:lpstr>
      <vt:lpstr>Forks Example </vt:lpstr>
      <vt:lpstr>PowerPoint Presentation</vt:lpstr>
      <vt:lpstr>PowerPoint Presentation</vt:lpstr>
      <vt:lpstr>Now try this </vt:lpstr>
      <vt:lpstr>Answer   </vt:lpstr>
      <vt:lpstr>Now try this </vt:lpstr>
      <vt:lpstr>Answer    </vt:lpstr>
      <vt:lpstr>Pipes</vt:lpstr>
      <vt:lpstr>  Pipe Example     </vt:lpstr>
      <vt:lpstr>Now try this </vt:lpstr>
      <vt:lpstr>Answer    </vt:lpstr>
      <vt:lpstr>Forks and Pipes Example</vt:lpstr>
      <vt:lpstr>Forks and Pipes Output</vt:lpstr>
      <vt:lpstr>Remember when doing a Fork and Pipe program that...</vt:lpstr>
      <vt:lpstr>Now try this </vt:lpstr>
      <vt:lpstr>Answer </vt:lpstr>
      <vt:lpstr>  Signals </vt:lpstr>
      <vt:lpstr>PowerPoint Presentation</vt:lpstr>
      <vt:lpstr>Signals Example</vt:lpstr>
      <vt:lpstr>Now try this </vt:lpstr>
      <vt:lpstr>Answer</vt:lpstr>
      <vt:lpstr>Shared Memory</vt:lpstr>
      <vt:lpstr>Shared Memory Example    </vt:lpstr>
      <vt:lpstr>Shared Memory Output  </vt:lpstr>
      <vt:lpstr>Process 1 and 2</vt:lpstr>
      <vt:lpstr>Now try this </vt:lpstr>
      <vt:lpstr>Message Queues</vt:lpstr>
      <vt:lpstr>Message Queue Example Message Send  </vt:lpstr>
      <vt:lpstr> Message Received  </vt:lpstr>
      <vt:lpstr>Message Queue Output  </vt:lpstr>
      <vt:lpstr>Now try this </vt:lpstr>
      <vt:lpstr>Message Send Answer   </vt:lpstr>
      <vt:lpstr>Message Received Answer And Output  </vt:lpstr>
      <vt:lpstr>Sockets</vt:lpstr>
      <vt:lpstr>Sockets Example  </vt:lpstr>
      <vt:lpstr>Semaphores</vt:lpstr>
      <vt:lpstr>Semaphores</vt:lpstr>
      <vt:lpstr>Semaphores Example 1 </vt:lpstr>
      <vt:lpstr>Semaphores Example 1 </vt:lpstr>
      <vt:lpstr>Semaphores Example 2 </vt:lpstr>
      <vt:lpstr>Semaphores Output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C-IPC  Inter Process Communication</dc:title>
  <dc:creator>Justin Seda</dc:creator>
  <cp:lastModifiedBy>Justin Seda</cp:lastModifiedBy>
  <cp:revision>1</cp:revision>
  <dcterms:modified xsi:type="dcterms:W3CDTF">2018-01-09T00:04:17Z</dcterms:modified>
</cp:coreProperties>
</file>